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2"/>
  </p:notesMasterIdLst>
  <p:sldIdLst>
    <p:sldId id="268" r:id="rId2"/>
    <p:sldId id="266" r:id="rId3"/>
    <p:sldId id="260" r:id="rId4"/>
    <p:sldId id="267" r:id="rId5"/>
    <p:sldId id="264" r:id="rId6"/>
    <p:sldId id="269" r:id="rId7"/>
    <p:sldId id="258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F126-0AC5-428F-8675-EAF8BFB38B47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08FD-5500-4981-B5A0-7EF2359BFF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0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A08FD-5500-4981-B5A0-7EF2359BFFA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74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506C7-7336-4CFB-8357-029B6A4E9ED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1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5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praXaw7dyc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FUHi3_oiXk?feature=oembed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F4DML7FIWk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oboter, der eine Maschine bedient">
            <a:extLst>
              <a:ext uri="{FF2B5EF4-FFF2-40B4-BE49-F238E27FC236}">
                <a16:creationId xmlns:a16="http://schemas.microsoft.com/office/drawing/2014/main" id="{68D6D23F-0525-53FE-A3C9-A6FE9E436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3" b="2302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B75B24-CEA0-2EAA-76F3-DC39545D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2" y="1122363"/>
            <a:ext cx="5029198" cy="2305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Roboter beim Militär</a:t>
            </a:r>
          </a:p>
        </p:txBody>
      </p:sp>
    </p:spTree>
    <p:extLst>
      <p:ext uri="{BB962C8B-B14F-4D97-AF65-F5344CB8AC3E}">
        <p14:creationId xmlns:p14="http://schemas.microsoft.com/office/powerpoint/2010/main" val="3726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Optimus - Gen 2">
            <a:hlinkClick r:id="" action="ppaction://media"/>
            <a:extLst>
              <a:ext uri="{FF2B5EF4-FFF2-40B4-BE49-F238E27FC236}">
                <a16:creationId xmlns:a16="http://schemas.microsoft.com/office/drawing/2014/main" id="{9E4C779F-820A-3290-1200-160290E681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oboter, der eine Maschine bedient">
            <a:extLst>
              <a:ext uri="{FF2B5EF4-FFF2-40B4-BE49-F238E27FC236}">
                <a16:creationId xmlns:a16="http://schemas.microsoft.com/office/drawing/2014/main" id="{0ED264E8-81BF-7908-B9C0-E30517490B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683" b="2302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4D40FB-1B92-77A2-8AF3-18934AD5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43000"/>
            <a:ext cx="4394201" cy="2286000"/>
          </a:xfrm>
        </p:spPr>
        <p:txBody>
          <a:bodyPr anchor="t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Gliederung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28C2A-6E7E-E27D-A9DB-88BBD6546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07697"/>
            <a:ext cx="4953000" cy="450730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Militärroboter: Vor- und Nachteile sowie Auswirkungen</a:t>
            </a:r>
          </a:p>
          <a:p>
            <a:endParaRPr lang="de-DE">
              <a:solidFill>
                <a:srgbClr val="FFFFFF"/>
              </a:solidFill>
            </a:endParaRPr>
          </a:p>
          <a:p>
            <a:r>
              <a:rPr lang="de-DE">
                <a:solidFill>
                  <a:srgbClr val="FFFFFF"/>
                </a:solidFill>
              </a:rPr>
              <a:t>Auswirkungen</a:t>
            </a:r>
          </a:p>
          <a:p>
            <a:endParaRPr lang="en-GB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Firma Boston Dynamics</a:t>
            </a:r>
          </a:p>
          <a:p>
            <a:endParaRPr lang="en-GB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Merkmale sowie Anwendungen </a:t>
            </a:r>
          </a:p>
          <a:p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0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B789AACF-B244-BB6A-5239-0FDEC5A72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FCDAFEBF-9CE9-BFF5-DFD0-3A3067BA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" y="0"/>
            <a:ext cx="12322628" cy="6550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Militärroboter: Vorteile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Reduzierung menschlicher Risiken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Einsatz von Robotern für gefährliche Aufgaben schützt Soldaten vor direkter Bedrohung.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Präzision und Effektivität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können Aufgaben mit höherer Genauigkeit und Effizienz ausführen als Menschen.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Permanente Einsatzbereitschaft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Im Gegensatz zu menschlichen Soldaten sind Roboter unempfindlich gegenüber Erschöpfung und können kontinuierlich im Einsatz bleiben.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Skalierbarkeit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können in großen Mengen hergestellt und eingesetzt werden, was eine schnelle Reaktion auf verschiedene Bedrohungen ermöglicht.</a:t>
            </a:r>
          </a:p>
        </p:txBody>
      </p:sp>
    </p:spTree>
    <p:extLst>
      <p:ext uri="{BB962C8B-B14F-4D97-AF65-F5344CB8AC3E}">
        <p14:creationId xmlns:p14="http://schemas.microsoft.com/office/powerpoint/2010/main" val="96189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B789AACF-B244-BB6A-5239-0FDEC5A72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FCDAFEBF-9CE9-BFF5-DFD0-3A3067BA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" y="0"/>
            <a:ext cx="12192000" cy="6550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Militärroboter: Nachteile</a:t>
            </a:r>
            <a:endParaRPr lang="de-DE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Ethik und Rechtsfragen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Verwendung von autonomen Waffensystemen wirft Fragen hinsichtlich ethischer Standards und internationaler Gesetze auf.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Fehlende Empathie und Unterscheidungsvermögen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fehlt die menschliche Fähigkeit zur Empathie und zum Erkennen komplexer Situationen.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Abhängigkeit von Technologie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Ein verstärkter Einsatz von Militärrobotern könnte zu einer übermäßigen Abhängigkeit von Technologie führen, was die Verwundbarkeit gegenüber Cyberangriffen erhöht.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Verlust menschlicher Arbeitsplätze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Automatisierung von militärischen Aufgaben könnte zu einem Verlust von Arbeitsplätzen für Soldaten führen.</a:t>
            </a:r>
          </a:p>
        </p:txBody>
      </p:sp>
    </p:spTree>
    <p:extLst>
      <p:ext uri="{BB962C8B-B14F-4D97-AF65-F5344CB8AC3E}">
        <p14:creationId xmlns:p14="http://schemas.microsoft.com/office/powerpoint/2010/main" val="179976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488EB-0228-CBBA-25BC-0E8455A90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C96E1724-5F51-5510-0844-2A2AC4FC9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DC1250BA-528A-8279-42CA-117641684F64}"/>
              </a:ext>
            </a:extLst>
          </p:cNvPr>
          <p:cNvSpPr txBox="1">
            <a:spLocks/>
          </p:cNvSpPr>
          <p:nvPr/>
        </p:nvSpPr>
        <p:spPr>
          <a:xfrm>
            <a:off x="87086" y="149982"/>
            <a:ext cx="12008152" cy="653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ts val="1200"/>
              <a:buNone/>
            </a:pPr>
            <a:r>
              <a:rPr lang="en-US" sz="32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Auswirkungen</a:t>
            </a:r>
            <a:r>
              <a:rPr lang="en-US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ts val="1200"/>
              <a:buNone/>
            </a:pPr>
            <a:endParaRPr lang="en-US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ts val="1200"/>
              <a:buNone/>
            </a:pP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Arbeitsplatzverluste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Strukturwandel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Automatisierung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einem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Wandel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militärischen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Berufen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Arbeitsplätze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gefährden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Ethik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Sicherheitsbedenken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Verwendung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autonomer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Waffensysteme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wirft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nach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Moral und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auf.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Technologischer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Fortschritt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Innovation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Der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Einsatz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technologischen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Fortschritt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vorantreiben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Internationale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Beziehungen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Konflikte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Verbreitung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Spannungen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zwischen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Ländern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Ungleichheiten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Zugang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zur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Verfügbarkeit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bestehende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Ungleichheiten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verstärken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Vertrauen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Regierungen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Nutzung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Vertrauen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Regierungen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beeinflussen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50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6984DD32-C104-E5AB-B857-15A1FAD2D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D4462F-684E-8093-C7C9-F6D42D3D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2" y="1122363"/>
            <a:ext cx="5029198" cy="2305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Firma Boston Dynamics</a:t>
            </a:r>
          </a:p>
        </p:txBody>
      </p:sp>
    </p:spTree>
    <p:extLst>
      <p:ext uri="{BB962C8B-B14F-4D97-AF65-F5344CB8AC3E}">
        <p14:creationId xmlns:p14="http://schemas.microsoft.com/office/powerpoint/2010/main" val="411721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CE1424EF-3B45-CCCE-530A-95B8FDFEA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9121A-1CEF-EE5B-0F18-0AB55FF8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9" y="0"/>
            <a:ext cx="12138781" cy="68579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Boston Dynamics Militärroboter</a:t>
            </a:r>
            <a:r>
              <a:rPr lang="de-D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Vielseitige vierbeinige Roboter, entwickelt für verschiedene Anwendungen, einschließlich militärischer und ziviler Einsätze.</a:t>
            </a:r>
          </a:p>
          <a:p>
            <a:pPr marL="0" indent="0">
              <a:lnSpc>
                <a:spcPct val="110000"/>
              </a:lnSpc>
              <a:buNone/>
            </a:pPr>
            <a:endParaRPr lang="de-D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Merkmale</a:t>
            </a:r>
            <a:r>
              <a:rPr lang="de-D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Bewegungsfähigkeit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Stabile Fortbewegung in verschiedenen Geländen dank vierbeiniger Konstruktion.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Sensorik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Ausgestattet mit Kameras, Lidar, Infrarot- und Ultraschallsensoren für Umgebungswahrnehmung.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Künstliche Intelligenz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Verarbeitung von Sensordaten und autonome Entscheidungsfindung.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Anpassungsfähigkeit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Konfigurierbar für verschiedene Aufgaben je nach Anforderungen des Einsatzes.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Interaktion mit der Umgebung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Manipulation von Objekten und Durchführung einfacher physischer Aufgaben.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de-DE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Anwendungen im Militär</a:t>
            </a:r>
            <a:r>
              <a:rPr lang="de-D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Überwachung und Aufklärung.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Patrouillen und Sicherheitsüberwachung.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Logistikunterstützung und Transport.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Gefahrenabwehr und Rettungseinsätze.</a:t>
            </a:r>
          </a:p>
          <a:p>
            <a:pPr>
              <a:lnSpc>
                <a:spcPct val="110000"/>
              </a:lnSpc>
            </a:pPr>
            <a:endParaRPr lang="en-GB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04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medien 4" title="Spot for Safety and Incident Response | Boston Dynamics">
            <a:hlinkClick r:id="" action="ppaction://media"/>
            <a:extLst>
              <a:ext uri="{FF2B5EF4-FFF2-40B4-BE49-F238E27FC236}">
                <a16:creationId xmlns:a16="http://schemas.microsoft.com/office/drawing/2014/main" id="{1D421112-6EF9-AFA8-844C-2CEE19B5D6A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Atlas | Partners in Parkour">
            <a:hlinkClick r:id="" action="ppaction://media"/>
            <a:extLst>
              <a:ext uri="{FF2B5EF4-FFF2-40B4-BE49-F238E27FC236}">
                <a16:creationId xmlns:a16="http://schemas.microsoft.com/office/drawing/2014/main" id="{58D00331-1730-C26A-4BE0-3CDC8272A73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Breitbild</PresentationFormat>
  <Paragraphs>50</Paragraphs>
  <Slides>10</Slides>
  <Notes>2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Arial</vt:lpstr>
      <vt:lpstr>Neue Haas Grotesk Text Pro</vt:lpstr>
      <vt:lpstr>SwellVTI</vt:lpstr>
      <vt:lpstr>Roboter beim Militär</vt:lpstr>
      <vt:lpstr>Gliederung</vt:lpstr>
      <vt:lpstr>PowerPoint-Präsentation</vt:lpstr>
      <vt:lpstr>PowerPoint-Präsentation</vt:lpstr>
      <vt:lpstr>PowerPoint-Präsentation</vt:lpstr>
      <vt:lpstr>Firma Boston Dynamics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Roboter beim Militär</dc:title>
  <dc:creator>David Stemmler</dc:creator>
  <cp:lastModifiedBy>David Stemmler</cp:lastModifiedBy>
  <cp:revision>13</cp:revision>
  <dcterms:created xsi:type="dcterms:W3CDTF">2024-02-26T08:55:57Z</dcterms:created>
  <dcterms:modified xsi:type="dcterms:W3CDTF">2024-04-08T08:58:30Z</dcterms:modified>
</cp:coreProperties>
</file>