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256" r:id="rId2"/>
    <p:sldId id="288" r:id="rId3"/>
    <p:sldId id="272" r:id="rId4"/>
    <p:sldId id="299" r:id="rId5"/>
    <p:sldId id="284" r:id="rId6"/>
    <p:sldId id="285" r:id="rId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0">
          <p15:clr>
            <a:srgbClr val="A4A3A4"/>
          </p15:clr>
        </p15:guide>
        <p15:guide id="2" pos="31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C2B"/>
    <a:srgbClr val="050F17"/>
    <a:srgbClr val="0F293E"/>
    <a:srgbClr val="76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258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2960" y="56"/>
      </p:cViewPr>
      <p:guideLst>
        <p:guide orient="horz" pos="1000"/>
        <p:guide pos="31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72F45E-8C29-4216-AE0B-4B0FA0CCD67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</dgm:pt>
    <dgm:pt modelId="{43BA9A7B-7FB8-45CA-B50C-888105765332}">
      <dgm:prSet phldrT="[Text]"/>
      <dgm:spPr/>
      <dgm:t>
        <a:bodyPr/>
        <a:lstStyle/>
        <a:p>
          <a:r>
            <a:rPr lang="de-DE" dirty="0"/>
            <a:t>Risiken und Gefährdungen</a:t>
          </a:r>
        </a:p>
      </dgm:t>
    </dgm:pt>
    <dgm:pt modelId="{069E702F-B4B4-4029-971D-B9A6DE9A7ECC}" type="parTrans" cxnId="{6C863EAB-8021-4237-94C7-CFC03EB50C11}">
      <dgm:prSet/>
      <dgm:spPr/>
      <dgm:t>
        <a:bodyPr/>
        <a:lstStyle/>
        <a:p>
          <a:endParaRPr lang="de-DE"/>
        </a:p>
      </dgm:t>
    </dgm:pt>
    <dgm:pt modelId="{D1B27035-9EB7-4106-A0F8-01D6B7766ED9}" type="sibTrans" cxnId="{6C863EAB-8021-4237-94C7-CFC03EB50C11}">
      <dgm:prSet/>
      <dgm:spPr/>
      <dgm:t>
        <a:bodyPr/>
        <a:lstStyle/>
        <a:p>
          <a:endParaRPr lang="de-DE"/>
        </a:p>
      </dgm:t>
    </dgm:pt>
    <dgm:pt modelId="{AA85B8E5-2AB1-475F-B57B-E39A5C0BD4A2}">
      <dgm:prSet phldrT="[Text]"/>
      <dgm:spPr/>
      <dgm:t>
        <a:bodyPr/>
        <a:lstStyle/>
        <a:p>
          <a:r>
            <a:rPr lang="de-DE" dirty="0"/>
            <a:t>Sicherheitskonzept </a:t>
          </a:r>
          <a:br>
            <a:rPr lang="de-DE" dirty="0"/>
          </a:br>
          <a:r>
            <a:rPr lang="de-DE" dirty="0"/>
            <a:t>(Dokumentierte Struktur und Prozesse)</a:t>
          </a:r>
        </a:p>
      </dgm:t>
    </dgm:pt>
    <dgm:pt modelId="{8D57F4F8-0AD1-4AF1-9DFA-7948906ED8B0}" type="parTrans" cxnId="{C38364B5-A660-4AC1-8B47-D57AB82E6D90}">
      <dgm:prSet/>
      <dgm:spPr/>
      <dgm:t>
        <a:bodyPr/>
        <a:lstStyle/>
        <a:p>
          <a:endParaRPr lang="de-DE"/>
        </a:p>
      </dgm:t>
    </dgm:pt>
    <dgm:pt modelId="{57EEAD93-8A16-4D14-9CED-4BF2BEB93D36}" type="sibTrans" cxnId="{C38364B5-A660-4AC1-8B47-D57AB82E6D90}">
      <dgm:prSet/>
      <dgm:spPr/>
      <dgm:t>
        <a:bodyPr/>
        <a:lstStyle/>
        <a:p>
          <a:endParaRPr lang="de-DE"/>
        </a:p>
      </dgm:t>
    </dgm:pt>
    <dgm:pt modelId="{A02A1760-D742-4B5B-AC08-F10DA472528E}">
      <dgm:prSet phldrT="[Text]"/>
      <dgm:spPr/>
      <dgm:t>
        <a:bodyPr/>
        <a:lstStyle/>
        <a:p>
          <a:r>
            <a:rPr lang="de-DE" dirty="0"/>
            <a:t>Schutzbedarfsfeststellung</a:t>
          </a:r>
        </a:p>
      </dgm:t>
    </dgm:pt>
    <dgm:pt modelId="{142F5F2C-07A1-4561-8ADC-2B3A9E9AB2DE}" type="parTrans" cxnId="{A3F64F5B-AD09-46ED-A5FA-DACDB6DC6FCA}">
      <dgm:prSet/>
      <dgm:spPr/>
      <dgm:t>
        <a:bodyPr/>
        <a:lstStyle/>
        <a:p>
          <a:endParaRPr lang="de-DE"/>
        </a:p>
      </dgm:t>
    </dgm:pt>
    <dgm:pt modelId="{8227AE52-0B86-4B42-B0E2-2E22336107E3}" type="sibTrans" cxnId="{A3F64F5B-AD09-46ED-A5FA-DACDB6DC6FCA}">
      <dgm:prSet/>
      <dgm:spPr/>
      <dgm:t>
        <a:bodyPr/>
        <a:lstStyle/>
        <a:p>
          <a:endParaRPr lang="de-DE"/>
        </a:p>
      </dgm:t>
    </dgm:pt>
    <dgm:pt modelId="{CA60CE7A-EA3F-412D-BCA3-156AC4F6AB36}">
      <dgm:prSet phldrT="[Text]"/>
      <dgm:spPr/>
      <dgm:t>
        <a:bodyPr/>
        <a:lstStyle/>
        <a:p>
          <a:r>
            <a:rPr lang="de-DE" dirty="0"/>
            <a:t>Technische und organisatorische Maßnahmen (TOM) auswählen</a:t>
          </a:r>
        </a:p>
      </dgm:t>
    </dgm:pt>
    <dgm:pt modelId="{1DF8D4D4-48CF-41E4-AF98-0DA49F0B9434}" type="parTrans" cxnId="{C438951A-436A-407B-A3E4-3FFAB40C50AB}">
      <dgm:prSet/>
      <dgm:spPr/>
      <dgm:t>
        <a:bodyPr/>
        <a:lstStyle/>
        <a:p>
          <a:endParaRPr lang="de-DE"/>
        </a:p>
      </dgm:t>
    </dgm:pt>
    <dgm:pt modelId="{04ACF4FF-5DAD-434A-AA8D-E7E79532CA0F}" type="sibTrans" cxnId="{C438951A-436A-407B-A3E4-3FFAB40C50AB}">
      <dgm:prSet/>
      <dgm:spPr/>
      <dgm:t>
        <a:bodyPr/>
        <a:lstStyle/>
        <a:p>
          <a:endParaRPr lang="de-DE"/>
        </a:p>
      </dgm:t>
    </dgm:pt>
    <dgm:pt modelId="{2CDE1DF0-736B-4DB7-885D-870189A16463}" type="pres">
      <dgm:prSet presAssocID="{C072F45E-8C29-4216-AE0B-4B0FA0CCD67F}" presName="outerComposite" presStyleCnt="0">
        <dgm:presLayoutVars>
          <dgm:chMax val="5"/>
          <dgm:dir/>
          <dgm:resizeHandles val="exact"/>
        </dgm:presLayoutVars>
      </dgm:prSet>
      <dgm:spPr/>
    </dgm:pt>
    <dgm:pt modelId="{28F20F5C-1498-4C30-BBA5-0C0B46A92D8D}" type="pres">
      <dgm:prSet presAssocID="{C072F45E-8C29-4216-AE0B-4B0FA0CCD67F}" presName="dummyMaxCanvas" presStyleCnt="0">
        <dgm:presLayoutVars/>
      </dgm:prSet>
      <dgm:spPr/>
    </dgm:pt>
    <dgm:pt modelId="{4F81E9AE-48A6-4AD8-A2E3-C3A2F8ECCC8C}" type="pres">
      <dgm:prSet presAssocID="{C072F45E-8C29-4216-AE0B-4B0FA0CCD67F}" presName="FourNodes_1" presStyleLbl="node1" presStyleIdx="0" presStyleCnt="4">
        <dgm:presLayoutVars>
          <dgm:bulletEnabled val="1"/>
        </dgm:presLayoutVars>
      </dgm:prSet>
      <dgm:spPr/>
    </dgm:pt>
    <dgm:pt modelId="{D790BF1E-CB60-449E-B9B6-5DC0DAC34CAC}" type="pres">
      <dgm:prSet presAssocID="{C072F45E-8C29-4216-AE0B-4B0FA0CCD67F}" presName="FourNodes_2" presStyleLbl="node1" presStyleIdx="1" presStyleCnt="4">
        <dgm:presLayoutVars>
          <dgm:bulletEnabled val="1"/>
        </dgm:presLayoutVars>
      </dgm:prSet>
      <dgm:spPr/>
    </dgm:pt>
    <dgm:pt modelId="{6F0179B9-6B5E-4E66-9C79-6F7879D64510}" type="pres">
      <dgm:prSet presAssocID="{C072F45E-8C29-4216-AE0B-4B0FA0CCD67F}" presName="FourNodes_3" presStyleLbl="node1" presStyleIdx="2" presStyleCnt="4">
        <dgm:presLayoutVars>
          <dgm:bulletEnabled val="1"/>
        </dgm:presLayoutVars>
      </dgm:prSet>
      <dgm:spPr/>
    </dgm:pt>
    <dgm:pt modelId="{146DDFE9-4322-4F91-B437-93ACC525D2FD}" type="pres">
      <dgm:prSet presAssocID="{C072F45E-8C29-4216-AE0B-4B0FA0CCD67F}" presName="FourNodes_4" presStyleLbl="node1" presStyleIdx="3" presStyleCnt="4">
        <dgm:presLayoutVars>
          <dgm:bulletEnabled val="1"/>
        </dgm:presLayoutVars>
      </dgm:prSet>
      <dgm:spPr/>
    </dgm:pt>
    <dgm:pt modelId="{DBEB2E2B-042E-4A7D-803E-BF69877DD11F}" type="pres">
      <dgm:prSet presAssocID="{C072F45E-8C29-4216-AE0B-4B0FA0CCD67F}" presName="FourConn_1-2" presStyleLbl="fgAccFollowNode1" presStyleIdx="0" presStyleCnt="3">
        <dgm:presLayoutVars>
          <dgm:bulletEnabled val="1"/>
        </dgm:presLayoutVars>
      </dgm:prSet>
      <dgm:spPr/>
    </dgm:pt>
    <dgm:pt modelId="{3975B9B8-FDEC-4097-8413-492FFACA0DE6}" type="pres">
      <dgm:prSet presAssocID="{C072F45E-8C29-4216-AE0B-4B0FA0CCD67F}" presName="FourConn_2-3" presStyleLbl="fgAccFollowNode1" presStyleIdx="1" presStyleCnt="3">
        <dgm:presLayoutVars>
          <dgm:bulletEnabled val="1"/>
        </dgm:presLayoutVars>
      </dgm:prSet>
      <dgm:spPr/>
    </dgm:pt>
    <dgm:pt modelId="{079E85D3-B528-4121-9914-B59F7291A405}" type="pres">
      <dgm:prSet presAssocID="{C072F45E-8C29-4216-AE0B-4B0FA0CCD67F}" presName="FourConn_3-4" presStyleLbl="fgAccFollowNode1" presStyleIdx="2" presStyleCnt="3">
        <dgm:presLayoutVars>
          <dgm:bulletEnabled val="1"/>
        </dgm:presLayoutVars>
      </dgm:prSet>
      <dgm:spPr/>
    </dgm:pt>
    <dgm:pt modelId="{BDB29AF3-761D-4703-8905-5DC821169850}" type="pres">
      <dgm:prSet presAssocID="{C072F45E-8C29-4216-AE0B-4B0FA0CCD67F}" presName="FourNodes_1_text" presStyleLbl="node1" presStyleIdx="3" presStyleCnt="4">
        <dgm:presLayoutVars>
          <dgm:bulletEnabled val="1"/>
        </dgm:presLayoutVars>
      </dgm:prSet>
      <dgm:spPr/>
    </dgm:pt>
    <dgm:pt modelId="{D0528712-0BAC-4099-A931-5E850BD21265}" type="pres">
      <dgm:prSet presAssocID="{C072F45E-8C29-4216-AE0B-4B0FA0CCD67F}" presName="FourNodes_2_text" presStyleLbl="node1" presStyleIdx="3" presStyleCnt="4">
        <dgm:presLayoutVars>
          <dgm:bulletEnabled val="1"/>
        </dgm:presLayoutVars>
      </dgm:prSet>
      <dgm:spPr/>
    </dgm:pt>
    <dgm:pt modelId="{5E909A42-C765-4CAA-9D38-4FEC7D595C4E}" type="pres">
      <dgm:prSet presAssocID="{C072F45E-8C29-4216-AE0B-4B0FA0CCD67F}" presName="FourNodes_3_text" presStyleLbl="node1" presStyleIdx="3" presStyleCnt="4">
        <dgm:presLayoutVars>
          <dgm:bulletEnabled val="1"/>
        </dgm:presLayoutVars>
      </dgm:prSet>
      <dgm:spPr/>
    </dgm:pt>
    <dgm:pt modelId="{A99C1375-2576-47D5-AFC6-9CD2A34A8C68}" type="pres">
      <dgm:prSet presAssocID="{C072F45E-8C29-4216-AE0B-4B0FA0CCD6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438951A-436A-407B-A3E4-3FFAB40C50AB}" srcId="{C072F45E-8C29-4216-AE0B-4B0FA0CCD67F}" destId="{CA60CE7A-EA3F-412D-BCA3-156AC4F6AB36}" srcOrd="2" destOrd="0" parTransId="{1DF8D4D4-48CF-41E4-AF98-0DA49F0B9434}" sibTransId="{04ACF4FF-5DAD-434A-AA8D-E7E79532CA0F}"/>
    <dgm:cxn modelId="{9B4FF220-F9F7-479F-92F2-7581493B1E85}" type="presOf" srcId="{D1B27035-9EB7-4106-A0F8-01D6B7766ED9}" destId="{DBEB2E2B-042E-4A7D-803E-BF69877DD11F}" srcOrd="0" destOrd="0" presId="urn:microsoft.com/office/officeart/2005/8/layout/vProcess5"/>
    <dgm:cxn modelId="{D357F722-45B5-4D3A-81DB-3E3E412A19B1}" type="presOf" srcId="{AA85B8E5-2AB1-475F-B57B-E39A5C0BD4A2}" destId="{146DDFE9-4322-4F91-B437-93ACC525D2FD}" srcOrd="0" destOrd="0" presId="urn:microsoft.com/office/officeart/2005/8/layout/vProcess5"/>
    <dgm:cxn modelId="{A3F64F5B-AD09-46ED-A5FA-DACDB6DC6FCA}" srcId="{C072F45E-8C29-4216-AE0B-4B0FA0CCD67F}" destId="{A02A1760-D742-4B5B-AC08-F10DA472528E}" srcOrd="1" destOrd="0" parTransId="{142F5F2C-07A1-4561-8ADC-2B3A9E9AB2DE}" sibTransId="{8227AE52-0B86-4B42-B0E2-2E22336107E3}"/>
    <dgm:cxn modelId="{C760BB63-C329-4FFC-9E4A-250E1B63DDC1}" type="presOf" srcId="{43BA9A7B-7FB8-45CA-B50C-888105765332}" destId="{BDB29AF3-761D-4703-8905-5DC821169850}" srcOrd="1" destOrd="0" presId="urn:microsoft.com/office/officeart/2005/8/layout/vProcess5"/>
    <dgm:cxn modelId="{EE5CD564-6088-420C-BDC3-232F32BC3363}" type="presOf" srcId="{A02A1760-D742-4B5B-AC08-F10DA472528E}" destId="{D790BF1E-CB60-449E-B9B6-5DC0DAC34CAC}" srcOrd="0" destOrd="0" presId="urn:microsoft.com/office/officeart/2005/8/layout/vProcess5"/>
    <dgm:cxn modelId="{6BBDB179-6EBB-4C24-AFA7-D2888373BFAD}" type="presOf" srcId="{CA60CE7A-EA3F-412D-BCA3-156AC4F6AB36}" destId="{5E909A42-C765-4CAA-9D38-4FEC7D595C4E}" srcOrd="1" destOrd="0" presId="urn:microsoft.com/office/officeart/2005/8/layout/vProcess5"/>
    <dgm:cxn modelId="{A2651D7D-EBBF-440B-B566-9FC9B25A3FB8}" type="presOf" srcId="{C072F45E-8C29-4216-AE0B-4B0FA0CCD67F}" destId="{2CDE1DF0-736B-4DB7-885D-870189A16463}" srcOrd="0" destOrd="0" presId="urn:microsoft.com/office/officeart/2005/8/layout/vProcess5"/>
    <dgm:cxn modelId="{569FB887-C31A-414D-A73A-B75F9F119E77}" type="presOf" srcId="{CA60CE7A-EA3F-412D-BCA3-156AC4F6AB36}" destId="{6F0179B9-6B5E-4E66-9C79-6F7879D64510}" srcOrd="0" destOrd="0" presId="urn:microsoft.com/office/officeart/2005/8/layout/vProcess5"/>
    <dgm:cxn modelId="{7DDB2D89-BC9A-476E-AC97-19EA92035C81}" type="presOf" srcId="{04ACF4FF-5DAD-434A-AA8D-E7E79532CA0F}" destId="{079E85D3-B528-4121-9914-B59F7291A405}" srcOrd="0" destOrd="0" presId="urn:microsoft.com/office/officeart/2005/8/layout/vProcess5"/>
    <dgm:cxn modelId="{C3FC838D-A785-446C-AD24-3D23C1F87AC0}" type="presOf" srcId="{AA85B8E5-2AB1-475F-B57B-E39A5C0BD4A2}" destId="{A99C1375-2576-47D5-AFC6-9CD2A34A8C68}" srcOrd="1" destOrd="0" presId="urn:microsoft.com/office/officeart/2005/8/layout/vProcess5"/>
    <dgm:cxn modelId="{6C863EAB-8021-4237-94C7-CFC03EB50C11}" srcId="{C072F45E-8C29-4216-AE0B-4B0FA0CCD67F}" destId="{43BA9A7B-7FB8-45CA-B50C-888105765332}" srcOrd="0" destOrd="0" parTransId="{069E702F-B4B4-4029-971D-B9A6DE9A7ECC}" sibTransId="{D1B27035-9EB7-4106-A0F8-01D6B7766ED9}"/>
    <dgm:cxn modelId="{C38364B5-A660-4AC1-8B47-D57AB82E6D90}" srcId="{C072F45E-8C29-4216-AE0B-4B0FA0CCD67F}" destId="{AA85B8E5-2AB1-475F-B57B-E39A5C0BD4A2}" srcOrd="3" destOrd="0" parTransId="{8D57F4F8-0AD1-4AF1-9DFA-7948906ED8B0}" sibTransId="{57EEAD93-8A16-4D14-9CED-4BF2BEB93D36}"/>
    <dgm:cxn modelId="{F4166ED2-20A5-4BF0-BBF1-7D96EFCB64B3}" type="presOf" srcId="{A02A1760-D742-4B5B-AC08-F10DA472528E}" destId="{D0528712-0BAC-4099-A931-5E850BD21265}" srcOrd="1" destOrd="0" presId="urn:microsoft.com/office/officeart/2005/8/layout/vProcess5"/>
    <dgm:cxn modelId="{8AD67BED-98CB-4714-8CC8-4A3EFB8B6802}" type="presOf" srcId="{8227AE52-0B86-4B42-B0E2-2E22336107E3}" destId="{3975B9B8-FDEC-4097-8413-492FFACA0DE6}" srcOrd="0" destOrd="0" presId="urn:microsoft.com/office/officeart/2005/8/layout/vProcess5"/>
    <dgm:cxn modelId="{C45B88F1-D246-42A7-B5E1-925BF665D093}" type="presOf" srcId="{43BA9A7B-7FB8-45CA-B50C-888105765332}" destId="{4F81E9AE-48A6-4AD8-A2E3-C3A2F8ECCC8C}" srcOrd="0" destOrd="0" presId="urn:microsoft.com/office/officeart/2005/8/layout/vProcess5"/>
    <dgm:cxn modelId="{5910093D-8595-4520-A17C-5B24D8D01D85}" type="presParOf" srcId="{2CDE1DF0-736B-4DB7-885D-870189A16463}" destId="{28F20F5C-1498-4C30-BBA5-0C0B46A92D8D}" srcOrd="0" destOrd="0" presId="urn:microsoft.com/office/officeart/2005/8/layout/vProcess5"/>
    <dgm:cxn modelId="{2BC25612-F231-4E4C-8E9F-C93C728C659C}" type="presParOf" srcId="{2CDE1DF0-736B-4DB7-885D-870189A16463}" destId="{4F81E9AE-48A6-4AD8-A2E3-C3A2F8ECCC8C}" srcOrd="1" destOrd="0" presId="urn:microsoft.com/office/officeart/2005/8/layout/vProcess5"/>
    <dgm:cxn modelId="{D05E11C6-574E-47E8-B151-8E3922B5E997}" type="presParOf" srcId="{2CDE1DF0-736B-4DB7-885D-870189A16463}" destId="{D790BF1E-CB60-449E-B9B6-5DC0DAC34CAC}" srcOrd="2" destOrd="0" presId="urn:microsoft.com/office/officeart/2005/8/layout/vProcess5"/>
    <dgm:cxn modelId="{C553EEF2-38FA-46E4-84E9-2B0F2637B661}" type="presParOf" srcId="{2CDE1DF0-736B-4DB7-885D-870189A16463}" destId="{6F0179B9-6B5E-4E66-9C79-6F7879D64510}" srcOrd="3" destOrd="0" presId="urn:microsoft.com/office/officeart/2005/8/layout/vProcess5"/>
    <dgm:cxn modelId="{9CFE1FB6-263A-426E-8496-0B331063EFED}" type="presParOf" srcId="{2CDE1DF0-736B-4DB7-885D-870189A16463}" destId="{146DDFE9-4322-4F91-B437-93ACC525D2FD}" srcOrd="4" destOrd="0" presId="urn:microsoft.com/office/officeart/2005/8/layout/vProcess5"/>
    <dgm:cxn modelId="{F4CF5ED5-ECF9-4AC5-8DDE-FD96D598EA2B}" type="presParOf" srcId="{2CDE1DF0-736B-4DB7-885D-870189A16463}" destId="{DBEB2E2B-042E-4A7D-803E-BF69877DD11F}" srcOrd="5" destOrd="0" presId="urn:microsoft.com/office/officeart/2005/8/layout/vProcess5"/>
    <dgm:cxn modelId="{D110B200-9521-4D3D-89D8-E1C91B4BC189}" type="presParOf" srcId="{2CDE1DF0-736B-4DB7-885D-870189A16463}" destId="{3975B9B8-FDEC-4097-8413-492FFACA0DE6}" srcOrd="6" destOrd="0" presId="urn:microsoft.com/office/officeart/2005/8/layout/vProcess5"/>
    <dgm:cxn modelId="{14A0E30D-73B3-4269-A632-CFBB634F8F35}" type="presParOf" srcId="{2CDE1DF0-736B-4DB7-885D-870189A16463}" destId="{079E85D3-B528-4121-9914-B59F7291A405}" srcOrd="7" destOrd="0" presId="urn:microsoft.com/office/officeart/2005/8/layout/vProcess5"/>
    <dgm:cxn modelId="{86117A16-4C43-4001-88D6-89DF1099B201}" type="presParOf" srcId="{2CDE1DF0-736B-4DB7-885D-870189A16463}" destId="{BDB29AF3-761D-4703-8905-5DC821169850}" srcOrd="8" destOrd="0" presId="urn:microsoft.com/office/officeart/2005/8/layout/vProcess5"/>
    <dgm:cxn modelId="{AF7C6994-B08F-4F6A-9A46-4167E2793256}" type="presParOf" srcId="{2CDE1DF0-736B-4DB7-885D-870189A16463}" destId="{D0528712-0BAC-4099-A931-5E850BD21265}" srcOrd="9" destOrd="0" presId="urn:microsoft.com/office/officeart/2005/8/layout/vProcess5"/>
    <dgm:cxn modelId="{ABCDE4E3-0105-4BA4-B9D7-726CD26CC9DD}" type="presParOf" srcId="{2CDE1DF0-736B-4DB7-885D-870189A16463}" destId="{5E909A42-C765-4CAA-9D38-4FEC7D595C4E}" srcOrd="10" destOrd="0" presId="urn:microsoft.com/office/officeart/2005/8/layout/vProcess5"/>
    <dgm:cxn modelId="{29B4FC69-7E73-45A0-9DDD-26E0C05AFF15}" type="presParOf" srcId="{2CDE1DF0-736B-4DB7-885D-870189A16463}" destId="{A99C1375-2576-47D5-AFC6-9CD2A34A8C6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1E9AE-48A6-4AD8-A2E3-C3A2F8ECCC8C}">
      <dsp:nvSpPr>
        <dsp:cNvPr id="0" name=""/>
        <dsp:cNvSpPr/>
      </dsp:nvSpPr>
      <dsp:spPr>
        <a:xfrm>
          <a:off x="0" y="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Risiken und Gefährdungen</a:t>
          </a:r>
        </a:p>
      </dsp:txBody>
      <dsp:txXfrm>
        <a:off x="26187" y="26187"/>
        <a:ext cx="3836467" cy="841706"/>
      </dsp:txXfrm>
    </dsp:sp>
    <dsp:sp modelId="{D790BF1E-CB60-449E-B9B6-5DC0DAC34CAC}">
      <dsp:nvSpPr>
        <dsp:cNvPr id="0" name=""/>
        <dsp:cNvSpPr/>
      </dsp:nvSpPr>
      <dsp:spPr>
        <a:xfrm>
          <a:off x="408432" y="105664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Schutzbedarfsfeststellung</a:t>
          </a:r>
        </a:p>
      </dsp:txBody>
      <dsp:txXfrm>
        <a:off x="434619" y="1082827"/>
        <a:ext cx="3834841" cy="841706"/>
      </dsp:txXfrm>
    </dsp:sp>
    <dsp:sp modelId="{6F0179B9-6B5E-4E66-9C79-6F7879D64510}">
      <dsp:nvSpPr>
        <dsp:cNvPr id="0" name=""/>
        <dsp:cNvSpPr/>
      </dsp:nvSpPr>
      <dsp:spPr>
        <a:xfrm>
          <a:off x="810768" y="2113280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Technische und organisatorische Maßnahmen (TOM) auswählen</a:t>
          </a:r>
        </a:p>
      </dsp:txBody>
      <dsp:txXfrm>
        <a:off x="836955" y="2139467"/>
        <a:ext cx="3840937" cy="841706"/>
      </dsp:txXfrm>
    </dsp:sp>
    <dsp:sp modelId="{146DDFE9-4322-4F91-B437-93ACC525D2FD}">
      <dsp:nvSpPr>
        <dsp:cNvPr id="0" name=""/>
        <dsp:cNvSpPr/>
      </dsp:nvSpPr>
      <dsp:spPr>
        <a:xfrm>
          <a:off x="1219200" y="3169919"/>
          <a:ext cx="4876800" cy="894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Sicherheitskonzept </a:t>
          </a:r>
          <a:br>
            <a:rPr lang="de-DE" sz="1700" kern="1200" dirty="0"/>
          </a:br>
          <a:r>
            <a:rPr lang="de-DE" sz="1700" kern="1200" dirty="0"/>
            <a:t>(Dokumentierte Struktur und Prozesse)</a:t>
          </a:r>
        </a:p>
      </dsp:txBody>
      <dsp:txXfrm>
        <a:off x="1245387" y="3196106"/>
        <a:ext cx="3834841" cy="841706"/>
      </dsp:txXfrm>
    </dsp:sp>
    <dsp:sp modelId="{DBEB2E2B-042E-4A7D-803E-BF69877DD11F}">
      <dsp:nvSpPr>
        <dsp:cNvPr id="0" name=""/>
        <dsp:cNvSpPr/>
      </dsp:nvSpPr>
      <dsp:spPr>
        <a:xfrm>
          <a:off x="4295647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426406" y="684783"/>
        <a:ext cx="319634" cy="437317"/>
      </dsp:txXfrm>
    </dsp:sp>
    <dsp:sp modelId="{3975B9B8-FDEC-4097-8413-492FFACA0DE6}">
      <dsp:nvSpPr>
        <dsp:cNvPr id="0" name=""/>
        <dsp:cNvSpPr/>
      </dsp:nvSpPr>
      <dsp:spPr>
        <a:xfrm>
          <a:off x="4704080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4834839" y="1741423"/>
        <a:ext cx="319634" cy="437317"/>
      </dsp:txXfrm>
    </dsp:sp>
    <dsp:sp modelId="{079E85D3-B528-4121-9914-B59F7291A405}">
      <dsp:nvSpPr>
        <dsp:cNvPr id="0" name=""/>
        <dsp:cNvSpPr/>
      </dsp:nvSpPr>
      <dsp:spPr>
        <a:xfrm>
          <a:off x="510641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700" kern="1200"/>
        </a:p>
      </dsp:txBody>
      <dsp:txXfrm>
        <a:off x="5237174" y="2798064"/>
        <a:ext cx="319634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BA14F-8767-48FE-9A39-730BD6DA202F}" type="datetimeFigureOut">
              <a:rPr lang="de-DE" smtClean="0"/>
              <a:t>25.08.2022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630DE-6B34-4422-A8D7-DC30CFF152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0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SchutzSchutzbedarfsfeststellung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96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3200" dirty="0"/>
              <a:t>Was ist der Unterschied zwischen Schutzbedarfsfeststellung und Schutzbedarfsanalyse? </a:t>
            </a:r>
            <a:r>
              <a:rPr lang="de-DE" sz="3200" dirty="0">
                <a:sym typeface="Wingdings" panose="05000000000000000000" pitchFamily="2" charset="2"/>
              </a:rPr>
              <a:t> S.429 (</a:t>
            </a:r>
            <a:r>
              <a:rPr lang="de-DE" sz="3200" b="1" dirty="0"/>
              <a:t>Schutzbedarfsfeststellung</a:t>
            </a:r>
            <a:r>
              <a:rPr lang="de-DE" sz="3200" dirty="0"/>
              <a:t> ist ein </a:t>
            </a:r>
            <a:r>
              <a:rPr lang="de-DE" sz="3200" b="1" dirty="0"/>
              <a:t>Teilergebnis einer Schutzbedarfsanalyse </a:t>
            </a:r>
            <a:r>
              <a:rPr lang="de-DE" sz="3200" dirty="0"/>
              <a:t>und sich bezieht sich auf identifizierte Risikofaktoren)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630DE-6B34-4422-A8D7-DC30CFF152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60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dunk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19" name="Bild 1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8" name="Bild 7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23" y="419613"/>
            <a:ext cx="5538216" cy="172212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5183257-BB93-42FC-B653-FA2C1F913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246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pic>
        <p:nvPicPr>
          <p:cNvPr id="9" name="Bild 8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285103" y="2844250"/>
            <a:ext cx="7270360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85103" y="3438284"/>
            <a:ext cx="7270359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1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1334529" y="2844250"/>
            <a:ext cx="722093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Vielen Dank</a:t>
            </a: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334529" y="3438284"/>
            <a:ext cx="722093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121147" y="5719207"/>
            <a:ext cx="2405937" cy="38309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pPr lvl="0"/>
            <a:r>
              <a:rPr lang="de-DE" dirty="0"/>
              <a:t>BWV Aachen</a:t>
            </a:r>
          </a:p>
        </p:txBody>
      </p:sp>
      <p:sp>
        <p:nvSpPr>
          <p:cNvPr id="16" name="Textplatzhalt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3121148" y="5938747"/>
            <a:ext cx="2405936" cy="63600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Lothringerstraße 10</a:t>
            </a:r>
          </a:p>
          <a:p>
            <a:pPr lvl="0"/>
            <a:r>
              <a:rPr lang="de-DE" dirty="0"/>
              <a:t>D – 52062 Aachen</a:t>
            </a:r>
          </a:p>
        </p:txBody>
      </p:sp>
      <p:sp>
        <p:nvSpPr>
          <p:cNvPr id="17" name="Textplatzhalt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4638401" y="5718590"/>
            <a:ext cx="1685436" cy="73537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0" i="0" baseline="0">
                <a:solidFill>
                  <a:schemeClr val="tx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(0)241 – 47460 – 0</a:t>
            </a:r>
          </a:p>
          <a:p>
            <a:pPr lvl="0"/>
            <a:r>
              <a:rPr lang="de-DE" dirty="0" err="1"/>
              <a:t>info@bwv-aachen.de</a:t>
            </a:r>
            <a:endParaRPr lang="de-DE" dirty="0"/>
          </a:p>
          <a:p>
            <a:pPr lvl="0"/>
            <a:r>
              <a:rPr lang="de-DE" dirty="0" err="1"/>
              <a:t>www.bwv-aachen.de</a:t>
            </a:r>
            <a:r>
              <a:rPr lang="de-DE" dirty="0"/>
              <a:t>  </a:t>
            </a:r>
          </a:p>
        </p:txBody>
      </p:sp>
      <p:pic>
        <p:nvPicPr>
          <p:cNvPr id="14" name="Bild 13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hel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20" name="Titel 1"/>
          <p:cNvSpPr>
            <a:spLocks noGrp="1"/>
          </p:cNvSpPr>
          <p:nvPr>
            <p:ph type="ctrTitle" hasCustomPrompt="1"/>
          </p:nvPr>
        </p:nvSpPr>
        <p:spPr>
          <a:xfrm>
            <a:off x="1652227" y="2844250"/>
            <a:ext cx="690323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652227" y="3475454"/>
            <a:ext cx="6903235" cy="134435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 zur Präsentation</a:t>
            </a:r>
          </a:p>
        </p:txBody>
      </p:sp>
      <p:pic>
        <p:nvPicPr>
          <p:cNvPr id="9" name="Bild 8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79" y="412143"/>
            <a:ext cx="5544860" cy="1729590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3B793A-2D46-4AE9-9FF9-A4402B185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238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11419" y="1249013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0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/>
              <a:t> | 30</a:t>
            </a:r>
            <a:endParaRPr lang="de-DE" dirty="0"/>
          </a:p>
        </p:txBody>
      </p:sp>
      <p:sp>
        <p:nvSpPr>
          <p:cNvPr id="9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11419" y="1768107"/>
            <a:ext cx="7597581" cy="414823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38835D5C-C780-4EE8-BCB1-6497399D7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80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ae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tikaler Textplatzhalter 2"/>
          <p:cNvSpPr>
            <a:spLocks noGrp="1"/>
          </p:cNvSpPr>
          <p:nvPr>
            <p:ph type="body" orient="vert" sz="quarter" idx="15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001713" y="1491323"/>
            <a:ext cx="7507287" cy="4425017"/>
          </a:xfrm>
          <a:prstGeom prst="rect">
            <a:avLst/>
          </a:prstGeom>
        </p:spPr>
        <p:txBody>
          <a:bodyPr vert="horz"/>
          <a:lstStyle>
            <a:lvl1pPr marL="285750" indent="-285750">
              <a:buClr>
                <a:schemeClr val="accent1"/>
              </a:buClr>
              <a:buFont typeface="Arial"/>
              <a:buChar char="•"/>
              <a:defRPr sz="1800" b="0" i="0" baseline="0">
                <a:solidFill>
                  <a:schemeClr val="tx1"/>
                </a:solidFill>
                <a:latin typeface="+mn-lt"/>
              </a:defRPr>
            </a:lvl1pPr>
            <a:lvl2pPr marL="742950" indent="-285750">
              <a:buClr>
                <a:schemeClr val="accent1"/>
              </a:buClr>
              <a:buFont typeface="Lucida Grande"/>
              <a:buChar char="-"/>
              <a:defRPr sz="1800" b="0" i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1"/>
              </a:buClr>
              <a:buSzPct val="90000"/>
              <a:buFont typeface="Wingdings" charset="2"/>
              <a:buChar char="§"/>
              <a:defRPr sz="1800" b="0" i="0">
                <a:solidFill>
                  <a:schemeClr val="tx1"/>
                </a:solidFill>
              </a:defRPr>
            </a:lvl3pPr>
          </a:lstStyle>
          <a:p>
            <a:pPr lvl="0"/>
            <a:r>
              <a:rPr lang="de-DE" dirty="0"/>
              <a:t>1. Ebene</a:t>
            </a:r>
          </a:p>
          <a:p>
            <a:pPr lvl="1"/>
            <a:r>
              <a:rPr lang="de-DE" dirty="0"/>
              <a:t>2. Ebene</a:t>
            </a:r>
          </a:p>
          <a:p>
            <a:pPr lvl="2"/>
            <a:r>
              <a:rPr lang="de-DE" dirty="0"/>
              <a:t>3. Ebene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7" name="Gerader Verbinder 6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einzeilige Headline</a:t>
            </a:r>
          </a:p>
        </p:txBody>
      </p:sp>
      <p:sp>
        <p:nvSpPr>
          <p:cNvPr id="13" name="Datumsplatzhalter 3">
            <a:extLst>
              <a:ext uri="{FF2B5EF4-FFF2-40B4-BE49-F238E27FC236}">
                <a16:creationId xmlns:a16="http://schemas.microsoft.com/office/drawing/2014/main" id="{3C639F11-81A3-4D52-AF81-E3CDF0049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405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ertikaler Textplatzhalter 2"/>
          <p:cNvSpPr>
            <a:spLocks noGrp="1"/>
          </p:cNvSpPr>
          <p:nvPr>
            <p:ph type="body" orient="vert" sz="quarter" idx="16" hasCustomPrompt="1"/>
          </p:nvPr>
        </p:nvSpPr>
        <p:spPr>
          <a:xfrm rot="10800000">
            <a:off x="462904" y="1558563"/>
            <a:ext cx="269218" cy="4357778"/>
          </a:xfrm>
          <a:prstGeom prst="rect">
            <a:avLst/>
          </a:prstGeom>
        </p:spPr>
        <p:txBody>
          <a:bodyPr vert="eaVert"/>
          <a:lstStyle>
            <a:lvl1pPr marL="0" indent="0" algn="r">
              <a:buNone/>
              <a:defRPr sz="12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001714" y="2010033"/>
            <a:ext cx="3592512" cy="390630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2010033"/>
            <a:ext cx="3578412" cy="39063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21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01752" y="1468940"/>
            <a:ext cx="7597581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einzeilige Subheadline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itel 1"/>
          <p:cNvSpPr txBox="1">
            <a:spLocks/>
          </p:cNvSpPr>
          <p:nvPr userDrawn="1"/>
        </p:nvSpPr>
        <p:spPr>
          <a:xfrm>
            <a:off x="3797644" y="174258"/>
            <a:ext cx="4430987" cy="9955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kern="1200" baseline="0">
                <a:solidFill>
                  <a:schemeClr val="tx1"/>
                </a:solidFill>
                <a:latin typeface="+mj-lt"/>
                <a:ea typeface="+mj-ea"/>
                <a:cs typeface="Roboto Condensed"/>
              </a:defRPr>
            </a:lvl1pPr>
          </a:lstStyle>
          <a:p>
            <a:r>
              <a:rPr lang="de-DE"/>
              <a:t>Hier steht eine einzeilige Headline</a:t>
            </a:r>
            <a:endParaRPr lang="de-DE" dirty="0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745A4269-1AC0-45D5-BE82-46E23DA81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549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ild &amp; Fliess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4596780" cy="5916342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F293E"/>
                </a:solidFill>
                <a:latin typeface="Roboto Condensed"/>
                <a:cs typeface="Roboto Condensed"/>
              </a:defRPr>
            </a:lvl1pPr>
          </a:lstStyle>
          <a:p>
            <a:r>
              <a:rPr lang="de-DE" dirty="0"/>
              <a:t>BILD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8060" y="1831873"/>
            <a:ext cx="3578412" cy="408446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0" i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Hier steht der Fließtext ...</a:t>
            </a:r>
          </a:p>
        </p:txBody>
      </p:sp>
      <p:sp>
        <p:nvSpPr>
          <p:cNvPr id="12" name="Titel 1"/>
          <p:cNvSpPr>
            <a:spLocks noGrp="1"/>
          </p:cNvSpPr>
          <p:nvPr>
            <p:ph type="ctrTitle" hasCustomPrompt="1"/>
          </p:nvPr>
        </p:nvSpPr>
        <p:spPr>
          <a:xfrm>
            <a:off x="4944850" y="373307"/>
            <a:ext cx="3661273" cy="44535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3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Headline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944850" y="995376"/>
            <a:ext cx="3661273" cy="43985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23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Subheadline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639019" y="6312985"/>
            <a:ext cx="96710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0" i="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35171FEE-2E28-8144-A998-E5E2694513B1}" type="slidenum">
              <a:rPr lang="de-DE" smtClean="0"/>
              <a:pPr/>
              <a:t>‹Nr.›</a:t>
            </a:fld>
            <a:r>
              <a:rPr lang="de-DE" dirty="0"/>
              <a:t> | 30</a:t>
            </a:r>
          </a:p>
        </p:txBody>
      </p:sp>
      <p:cxnSp>
        <p:nvCxnSpPr>
          <p:cNvPr id="9" name="Gerader Verbinder 8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F4ED0F4B-F3D5-4ACD-8E29-9ABF5B4A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7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091C2B"/>
              </a:gs>
              <a:gs pos="100000">
                <a:srgbClr val="0F293E"/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922637" y="2844250"/>
            <a:ext cx="7632825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bg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pic>
        <p:nvPicPr>
          <p:cNvPr id="13" name="Bild 12" descr="BWV_logo_lang_bunt_weis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53" y="192632"/>
            <a:ext cx="3450071" cy="1072807"/>
          </a:xfrm>
          <a:prstGeom prst="rect">
            <a:avLst/>
          </a:prstGeom>
        </p:spPr>
      </p:pic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922637" y="3438284"/>
            <a:ext cx="7632825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bg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6" name="Gerader Verbinder 5"/>
          <p:cNvCxnSpPr/>
          <p:nvPr userDrawn="1"/>
        </p:nvCxnSpPr>
        <p:spPr>
          <a:xfrm flipH="1">
            <a:off x="65902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D1F42A5-3D26-4ABE-B3D2-74173E0A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68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lt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ctrTitle" hasCustomPrompt="1"/>
          </p:nvPr>
        </p:nvSpPr>
        <p:spPr>
          <a:xfrm>
            <a:off x="1221419" y="284425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7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438284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pic>
        <p:nvPicPr>
          <p:cNvPr id="10" name="Bild 9" descr="BWV_logo_lang_bunt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15BA1C78-2CCC-4090-9060-379B9EA83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354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entrierte Headline | Zwischenfolie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ctrTitle" hasCustomPrompt="1"/>
          </p:nvPr>
        </p:nvSpPr>
        <p:spPr>
          <a:xfrm>
            <a:off x="1221418" y="1468940"/>
            <a:ext cx="7334043" cy="59403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00" b="0" i="0" baseline="0">
                <a:solidFill>
                  <a:schemeClr val="tx1"/>
                </a:solidFill>
                <a:latin typeface="+mj-lt"/>
                <a:cs typeface="Roboto Condensed"/>
              </a:defRPr>
            </a:lvl1pPr>
          </a:lstStyle>
          <a:p>
            <a:r>
              <a:rPr lang="de-DE" dirty="0"/>
              <a:t>Hier steht eine zentrierte Headline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21419" y="3347668"/>
            <a:ext cx="7334043" cy="48046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80000"/>
              </a:lnSpc>
              <a:buNone/>
              <a:defRPr sz="3500" b="0" i="0" baseline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pPr lvl="0"/>
            <a:r>
              <a:rPr lang="de-DE" dirty="0"/>
              <a:t>Hier steht eine zentrierte Subheadline</a:t>
            </a:r>
          </a:p>
        </p:txBody>
      </p:sp>
      <p:cxnSp>
        <p:nvCxnSpPr>
          <p:cNvPr id="4" name="Gerader Verbinder 3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1B2AEF8F-4A7D-44EC-A5C4-A1F3BA6F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98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3" name="Bild 2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pic>
        <p:nvPicPr>
          <p:cNvPr id="4" name="Bild 3" descr="161219_jb_schattenlogo_rz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61" y="4016415"/>
            <a:ext cx="2167128" cy="3169920"/>
          </a:xfrm>
          <a:prstGeom prst="rect">
            <a:avLst/>
          </a:prstGeom>
        </p:spPr>
      </p:pic>
      <p:pic>
        <p:nvPicPr>
          <p:cNvPr id="5" name="Bild 4" descr="BWV_logo_lang_bunt_rgb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59" y="192049"/>
            <a:ext cx="3438165" cy="1072455"/>
          </a:xfrm>
          <a:prstGeom prst="rect">
            <a:avLst/>
          </a:prstGeom>
        </p:spPr>
      </p:pic>
      <p:cxnSp>
        <p:nvCxnSpPr>
          <p:cNvPr id="6" name="Gerader Verbinder 5"/>
          <p:cNvCxnSpPr/>
          <p:nvPr userDrawn="1"/>
        </p:nvCxnSpPr>
        <p:spPr>
          <a:xfrm flipH="1">
            <a:off x="848497" y="1468940"/>
            <a:ext cx="0" cy="4447401"/>
          </a:xfrm>
          <a:prstGeom prst="line">
            <a:avLst/>
          </a:prstGeom>
          <a:ln w="82550"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35406">
                  <a:srgbClr val="997E9C"/>
                </a:gs>
                <a:gs pos="63000">
                  <a:schemeClr val="accent6">
                    <a:lumMod val="45000"/>
                    <a:lumOff val="55000"/>
                  </a:schemeClr>
                </a:gs>
                <a:gs pos="83000">
                  <a:schemeClr val="accent5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  <a:tileRect/>
            </a:gradFill>
            <a:bevel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26246867-A5F4-43F9-B327-8A807E98C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039" y="6312985"/>
            <a:ext cx="6514221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accent1"/>
                </a:solidFill>
                <a:latin typeface="+mn-lt"/>
                <a:cs typeface="Roboto Condensed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399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9" r:id="rId7"/>
    <p:sldLayoutId id="2147483673" r:id="rId8"/>
    <p:sldLayoutId id="2147483670" r:id="rId9"/>
    <p:sldLayoutId id="2147483671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Gesetzliche 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17D39F-A3EE-4D3C-B805-8F8065C78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IT-Sicherheit </a:t>
            </a:r>
            <a:br>
              <a:rPr lang="de-DE" dirty="0"/>
            </a:br>
            <a:r>
              <a:rPr lang="de-DE" dirty="0"/>
              <a:t>(Datensicherheit und Datenschutz)</a:t>
            </a:r>
          </a:p>
        </p:txBody>
      </p:sp>
    </p:spTree>
    <p:extLst>
      <p:ext uri="{BB962C8B-B14F-4D97-AF65-F5344CB8AC3E}">
        <p14:creationId xmlns:p14="http://schemas.microsoft.com/office/powerpoint/2010/main" val="295979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6DB8F-9777-43FE-BDFB-C59E3D52C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Lernfeld 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5B6DDE-6360-445E-B95E-DA78DA4C8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4" name="Vertikaler Textplatzhalter 3">
            <a:extLst>
              <a:ext uri="{FF2B5EF4-FFF2-40B4-BE49-F238E27FC236}">
                <a16:creationId xmlns:a16="http://schemas.microsoft.com/office/drawing/2014/main" id="{9D4E8532-DA87-44ED-8586-5AFDF596EA6B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C96F2A-32AA-4E40-822E-F2630E34CE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2400" dirty="0"/>
              <a:t>Die Schüler sollen in der Lage sein eine </a:t>
            </a:r>
          </a:p>
          <a:p>
            <a:r>
              <a:rPr lang="de-DE" sz="2400" dirty="0"/>
              <a:t>Schutzbedarfsanalyse </a:t>
            </a:r>
          </a:p>
          <a:p>
            <a:r>
              <a:rPr lang="de-DE" sz="2400" dirty="0"/>
              <a:t>im eigenen Arbeitsbereich durchzuführen</a:t>
            </a:r>
          </a:p>
          <a:p>
            <a:endParaRPr lang="de-DE" sz="2400" dirty="0"/>
          </a:p>
          <a:p>
            <a:r>
              <a:rPr lang="de-DE" sz="2400" dirty="0">
                <a:sym typeface="Wingdings" panose="05000000000000000000" pitchFamily="2" charset="2"/>
              </a:rPr>
              <a:t> Datenschutz und Datensicherheit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820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7">
            <a:extLst>
              <a:ext uri="{FF2B5EF4-FFF2-40B4-BE49-F238E27FC236}">
                <a16:creationId xmlns:a16="http://schemas.microsoft.com/office/drawing/2014/main" id="{451DD3A0-C921-4851-872E-E8B4DFBD0600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de-DE" dirty="0"/>
              <a:t>Schritte einer Schutzbedarfsfeststellung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A778B7-9F07-4760-8187-5D2F634C8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568" y="438912"/>
            <a:ext cx="5742432" cy="730861"/>
          </a:xfrm>
        </p:spPr>
        <p:txBody>
          <a:bodyPr>
            <a:normAutofit/>
          </a:bodyPr>
          <a:lstStyle/>
          <a:p>
            <a:r>
              <a:rPr lang="de-DE" dirty="0"/>
              <a:t>Erste Schritte einer Schutzbedarfsanalyse</a:t>
            </a:r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5252A7A-3F46-4EB0-B29C-2A647D0689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65839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290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6608-3B41-454B-B88F-DCC904EA3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9764" y="174258"/>
            <a:ext cx="4718868" cy="995515"/>
          </a:xfrm>
        </p:spPr>
        <p:txBody>
          <a:bodyPr/>
          <a:lstStyle/>
          <a:p>
            <a:r>
              <a:rPr lang="en-DE"/>
              <a:t>Deming-Zyklus</a:t>
            </a:r>
            <a:br>
              <a:rPr lang="en-DE"/>
            </a:br>
            <a:r>
              <a:rPr lang="en-DE"/>
              <a:t>PDCA</a:t>
            </a:r>
            <a:endParaRPr lang="en-GB"/>
          </a:p>
        </p:txBody>
      </p:sp>
      <p:sp>
        <p:nvSpPr>
          <p:cNvPr id="4" name="Vertical Text Placeholder 3">
            <a:extLst>
              <a:ext uri="{FF2B5EF4-FFF2-40B4-BE49-F238E27FC236}">
                <a16:creationId xmlns:a16="http://schemas.microsoft.com/office/drawing/2014/main" id="{B0246F8C-C103-49C5-8258-CF4532E570E3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r>
              <a:rPr lang="en-DE"/>
              <a:t>PDCA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6CDCF1-4695-41ED-A5BA-F42A521E4F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/>
              <a:t>BWV Aachen | A. Rollins| J.Kerber</a:t>
            </a:r>
            <a:endParaRPr lang="de-DE" dirty="0"/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09B3F52D-0F47-435A-AA5C-C4000937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884" y="1620330"/>
            <a:ext cx="6926232" cy="4716462"/>
          </a:xfrm>
          <a:prstGeom prst="rect">
            <a:avLst/>
          </a:prstGeom>
        </p:spPr>
      </p:pic>
      <p:sp>
        <p:nvSpPr>
          <p:cNvPr id="8" name="Sprechblase: rechteckig mit abgerundeten Ecken 6">
            <a:extLst>
              <a:ext uri="{FF2B5EF4-FFF2-40B4-BE49-F238E27FC236}">
                <a16:creationId xmlns:a16="http://schemas.microsoft.com/office/drawing/2014/main" id="{DD9A4657-716D-4007-9E5F-689E41F70386}"/>
              </a:ext>
            </a:extLst>
          </p:cNvPr>
          <p:cNvSpPr/>
          <p:nvPr/>
        </p:nvSpPr>
        <p:spPr bwMode="auto">
          <a:xfrm>
            <a:off x="5815584" y="167006"/>
            <a:ext cx="3255264" cy="1545336"/>
          </a:xfrm>
          <a:prstGeom prst="wedgeRoundRectCallout">
            <a:avLst>
              <a:gd name="adj1" fmla="val -29110"/>
              <a:gd name="adj2" fmla="val 57695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nicht Einführung und Umsetzung auf breiter Front, sondern 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Ausprobieren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182563" marR="0" lvl="0" indent="-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praktische Optimieren des Konzeptes </a:t>
            </a:r>
          </a:p>
        </p:txBody>
      </p:sp>
      <p:sp>
        <p:nvSpPr>
          <p:cNvPr id="9" name="Sprechblase: rechteckig mit abgerundeten Ecken 7">
            <a:extLst>
              <a:ext uri="{FF2B5EF4-FFF2-40B4-BE49-F238E27FC236}">
                <a16:creationId xmlns:a16="http://schemas.microsoft.com/office/drawing/2014/main" id="{5B321F36-5F90-4ED8-BA31-4A7A678A9FA9}"/>
              </a:ext>
            </a:extLst>
          </p:cNvPr>
          <p:cNvSpPr/>
          <p:nvPr/>
        </p:nvSpPr>
        <p:spPr bwMode="auto">
          <a:xfrm>
            <a:off x="265176" y="5164836"/>
            <a:ext cx="2514600" cy="1645920"/>
          </a:xfrm>
          <a:prstGeom prst="wedgeRoundRectCallout">
            <a:avLst>
              <a:gd name="adj1" fmla="val 26404"/>
              <a:gd name="adj2" fmla="val -62711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Einführung/Umsetzung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von neuer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allgemeiner Vorgabe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auf breiter Front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Wird regelmäßig auf Einhaltung überprüft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E4B4F6D-E720-48BE-B3C6-490F78787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19" y="1249013"/>
            <a:ext cx="7597581" cy="439854"/>
          </a:xfrm>
        </p:spPr>
        <p:txBody>
          <a:bodyPr/>
          <a:lstStyle/>
          <a:p>
            <a:r>
              <a:rPr lang="en-DE"/>
              <a:t>Kontinuierliche Anpassung der </a:t>
            </a:r>
            <a:br>
              <a:rPr lang="en-DE"/>
            </a:br>
            <a:r>
              <a:rPr lang="en-DE"/>
              <a:t>Maßnahmen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777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2551D-6968-462C-85DE-1C0633A3F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Rechtsgrundlagen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FDE6D2-FBA3-4301-8179-4F06755BF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dirty="0"/>
              <a:t>Gesetze</a:t>
            </a:r>
          </a:p>
          <a:p>
            <a:endParaRPr lang="de-DE" dirty="0"/>
          </a:p>
        </p:txBody>
      </p:sp>
      <p:sp>
        <p:nvSpPr>
          <p:cNvPr id="5" name="Vertikaler Textplatzhalter 4">
            <a:extLst>
              <a:ext uri="{FF2B5EF4-FFF2-40B4-BE49-F238E27FC236}">
                <a16:creationId xmlns:a16="http://schemas.microsoft.com/office/drawing/2014/main" id="{8E6D5206-E407-436F-93DA-2975D011D53F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745392C-44C2-4A6D-BD1F-DAC9F9B90C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1419" y="1768107"/>
            <a:ext cx="7487739" cy="41482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Datenschutz</a:t>
            </a:r>
            <a:r>
              <a:rPr lang="en-DE" sz="2800" dirty="0"/>
              <a:t>grund</a:t>
            </a:r>
            <a:r>
              <a:rPr lang="de-DE" sz="2800" dirty="0" err="1"/>
              <a:t>verordnung</a:t>
            </a:r>
            <a:r>
              <a:rPr lang="de-DE" sz="2800" dirty="0"/>
              <a:t> (EU-DSGVO)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800" dirty="0"/>
              <a:t>Schutz der personenbezogenen Daten </a:t>
            </a:r>
            <a:r>
              <a:rPr lang="de-DE" sz="1800"/>
              <a:t>durch Unternehmen</a:t>
            </a:r>
            <a:endParaRPr lang="de-D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IT Sicherheitsgesetz (IT –SIG)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800" dirty="0"/>
              <a:t>Rechtlicher Rahmen für Datensicherheit und Infrastruktur</a:t>
            </a:r>
          </a:p>
          <a:p>
            <a:pPr marL="285750">
              <a:buFont typeface="Arial" panose="020B0604020202020204" pitchFamily="34" charset="0"/>
              <a:buChar char="•"/>
            </a:pPr>
            <a:endParaRPr lang="de-DE" sz="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BSI Gesetz (BSIG)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800" dirty="0"/>
              <a:t>Grundlage für die </a:t>
            </a:r>
            <a:r>
              <a:rPr lang="de-DE" sz="1800" b="1" dirty="0">
                <a:solidFill>
                  <a:schemeClr val="accent6"/>
                </a:solidFill>
              </a:rPr>
              <a:t>Aufsichtsbehörde </a:t>
            </a:r>
            <a:r>
              <a:rPr lang="en-DE" sz="1800" b="1" dirty="0">
                <a:solidFill>
                  <a:schemeClr val="accent6"/>
                </a:solidFill>
              </a:rPr>
              <a:t>BSI</a:t>
            </a:r>
            <a:br>
              <a:rPr lang="en-DE" sz="1800" dirty="0"/>
            </a:br>
            <a:r>
              <a:rPr lang="de-DE" sz="1800" dirty="0"/>
              <a:t>(</a:t>
            </a:r>
            <a:r>
              <a:rPr lang="de-DE" sz="1800" b="1" dirty="0">
                <a:solidFill>
                  <a:schemeClr val="accent6"/>
                </a:solidFill>
              </a:rPr>
              <a:t>B</a:t>
            </a:r>
            <a:r>
              <a:rPr lang="de-DE" sz="1800" dirty="0"/>
              <a:t>undesamt für </a:t>
            </a:r>
            <a:r>
              <a:rPr lang="de-DE" sz="1800" b="1" dirty="0">
                <a:solidFill>
                  <a:schemeClr val="accent6"/>
                </a:solidFill>
              </a:rPr>
              <a:t>S</a:t>
            </a:r>
            <a:r>
              <a:rPr lang="de-DE" sz="1800" dirty="0"/>
              <a:t>icherheit in der </a:t>
            </a:r>
            <a:r>
              <a:rPr lang="en-DE" sz="1800" b="1" dirty="0">
                <a:solidFill>
                  <a:schemeClr val="accent6"/>
                </a:solidFill>
              </a:rPr>
              <a:t>I</a:t>
            </a:r>
            <a:r>
              <a:rPr lang="en-DE" sz="1800" dirty="0"/>
              <a:t>nformationstechnik</a:t>
            </a:r>
            <a:r>
              <a:rPr lang="de-DE" sz="1800" dirty="0"/>
              <a:t>)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800" dirty="0"/>
              <a:t>BSI erstellt </a:t>
            </a:r>
            <a:r>
              <a:rPr lang="de-DE" sz="1800" b="1" dirty="0">
                <a:solidFill>
                  <a:schemeClr val="accent6"/>
                </a:solidFill>
              </a:rPr>
              <a:t>Grundschutzkompendium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de-DE" sz="1800" dirty="0"/>
              <a:t>BS</a:t>
            </a:r>
            <a:r>
              <a:rPr lang="en-DE" sz="1800" dirty="0"/>
              <a:t>I</a:t>
            </a:r>
            <a:r>
              <a:rPr lang="de-DE" sz="1800" dirty="0"/>
              <a:t> </a:t>
            </a:r>
            <a:r>
              <a:rPr lang="de-DE" sz="1800" b="1" dirty="0">
                <a:solidFill>
                  <a:schemeClr val="accent6"/>
                </a:solidFill>
              </a:rPr>
              <a:t>zertifiziert</a:t>
            </a:r>
            <a:r>
              <a:rPr lang="de-DE" sz="1800" dirty="0"/>
              <a:t> die IT-Sicherheit </a:t>
            </a:r>
            <a:endParaRPr lang="de-DE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Interaktive Schaltfläche: Zurück oder Vorherige(r) 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ABE9D94-145B-4CDF-89C0-DB9B74F40247}"/>
              </a:ext>
            </a:extLst>
          </p:cNvPr>
          <p:cNvSpPr/>
          <p:nvPr/>
        </p:nvSpPr>
        <p:spPr>
          <a:xfrm>
            <a:off x="301119" y="6411310"/>
            <a:ext cx="161784" cy="157656"/>
          </a:xfrm>
          <a:prstGeom prst="actionButtonBackPrevio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65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crollen: horizontal 8">
            <a:extLst>
              <a:ext uri="{FF2B5EF4-FFF2-40B4-BE49-F238E27FC236}">
                <a16:creationId xmlns:a16="http://schemas.microsoft.com/office/drawing/2014/main" id="{4A8DF175-B82C-4C79-8081-A6FE51F49FB4}"/>
              </a:ext>
            </a:extLst>
          </p:cNvPr>
          <p:cNvSpPr/>
          <p:nvPr/>
        </p:nvSpPr>
        <p:spPr>
          <a:xfrm>
            <a:off x="1001039" y="2404111"/>
            <a:ext cx="7724950" cy="1124494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solidFill>
                  <a:schemeClr val="tx1"/>
                </a:solidFill>
              </a:rPr>
              <a:t>Moodle</a:t>
            </a:r>
            <a:r>
              <a:rPr lang="de-DE" sz="2400" dirty="0">
                <a:solidFill>
                  <a:schemeClr val="tx1"/>
                </a:solidFill>
              </a:rPr>
              <a:t> Übung 4_1.1</a:t>
            </a:r>
            <a:endParaRPr lang="en-DE" sz="2400" dirty="0">
              <a:solidFill>
                <a:schemeClr val="tx1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6DA9FD9-54B7-4F1D-916D-02E08EE463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Aufgaben zum Erarbeiten der Gesetzesgrundlagen mit Hilfe des Schulbuchs S. 395ff.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E835486F-74CF-4285-B1DF-2A835F89896A}"/>
              </a:ext>
            </a:extLst>
          </p:cNvPr>
          <p:cNvSpPr>
            <a:spLocks noGrp="1"/>
          </p:cNvSpPr>
          <p:nvPr>
            <p:ph type="body" orient="ve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crollen: horizontal 9">
            <a:extLst>
              <a:ext uri="{FF2B5EF4-FFF2-40B4-BE49-F238E27FC236}">
                <a16:creationId xmlns:a16="http://schemas.microsoft.com/office/drawing/2014/main" id="{4288946B-93F6-4E5D-AA39-DF1C57566D0C}"/>
              </a:ext>
            </a:extLst>
          </p:cNvPr>
          <p:cNvSpPr/>
          <p:nvPr/>
        </p:nvSpPr>
        <p:spPr>
          <a:xfrm>
            <a:off x="1001039" y="3692435"/>
            <a:ext cx="7724950" cy="1260566"/>
          </a:xfrm>
          <a:prstGeom prst="horizontalScroll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2400" dirty="0">
                <a:solidFill>
                  <a:schemeClr val="tx1"/>
                </a:solidFill>
              </a:rPr>
              <a:t>Moodle Übung 4</a:t>
            </a:r>
            <a:r>
              <a:rPr lang="de-DE" sz="2400" dirty="0">
                <a:solidFill>
                  <a:schemeClr val="tx1"/>
                </a:solidFill>
              </a:rPr>
              <a:t>_</a:t>
            </a:r>
            <a:r>
              <a:rPr lang="en-DE" sz="2400" dirty="0">
                <a:solidFill>
                  <a:schemeClr val="tx1"/>
                </a:solidFill>
              </a:rPr>
              <a:t>1</a:t>
            </a:r>
            <a:r>
              <a:rPr lang="de-DE" sz="2400" dirty="0">
                <a:solidFill>
                  <a:schemeClr val="tx1"/>
                </a:solidFill>
              </a:rPr>
              <a:t>.2</a:t>
            </a:r>
            <a:r>
              <a:rPr lang="en-DE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DE" sz="2400" dirty="0">
                <a:solidFill>
                  <a:schemeClr val="tx1"/>
                </a:solidFill>
              </a:rPr>
              <a:t>(</a:t>
            </a:r>
            <a:r>
              <a:rPr lang="de-DE" sz="2400" dirty="0">
                <a:solidFill>
                  <a:schemeClr val="tx1"/>
                </a:solidFill>
              </a:rPr>
              <a:t>entspricht</a:t>
            </a:r>
            <a:r>
              <a:rPr lang="en-DE" sz="2400" dirty="0">
                <a:solidFill>
                  <a:schemeClr val="tx1"/>
                </a:solidFill>
              </a:rPr>
              <a:t> SB S.399 1+2) </a:t>
            </a:r>
            <a:endParaRPr 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44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BWV-Aachen-Vorlage (3)">
  <a:themeElements>
    <a:clrScheme name="BWV Aachen">
      <a:dk1>
        <a:srgbClr val="00283F"/>
      </a:dk1>
      <a:lt1>
        <a:srgbClr val="FFFFFF"/>
      </a:lt1>
      <a:dk2>
        <a:srgbClr val="00283F"/>
      </a:dk2>
      <a:lt2>
        <a:srgbClr val="FFFFFF"/>
      </a:lt2>
      <a:accent1>
        <a:srgbClr val="76798A"/>
      </a:accent1>
      <a:accent2>
        <a:srgbClr val="E1E0E5"/>
      </a:accent2>
      <a:accent3>
        <a:srgbClr val="034F80"/>
      </a:accent3>
      <a:accent4>
        <a:srgbClr val="38A8DB"/>
      </a:accent4>
      <a:accent5>
        <a:srgbClr val="660A14"/>
      </a:accent5>
      <a:accent6>
        <a:srgbClr val="BD0A26"/>
      </a:accent6>
      <a:hlink>
        <a:srgbClr val="034F80"/>
      </a:hlink>
      <a:folHlink>
        <a:srgbClr val="660A14"/>
      </a:folHlink>
    </a:clrScheme>
    <a:fontScheme name="Office 2">
      <a:majorFont>
        <a:latin typeface="RobotoCondensed-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RobotoCondensed-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lienvorlage_neu_jk01.potx" id="{FDAC2A65-4934-4D90-88BB-F394B764309E}" vid="{378C01A7-3507-4423-8C98-83C2C708E08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folienvorlage_neu_jk01</Template>
  <TotalTime>0</TotalTime>
  <Words>221</Words>
  <Application>Microsoft Office PowerPoint</Application>
  <PresentationFormat>Bildschirmpräsentation (4:3)</PresentationFormat>
  <Paragraphs>44</Paragraphs>
  <Slides>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Grande</vt:lpstr>
      <vt:lpstr>Roboto Condensed</vt:lpstr>
      <vt:lpstr>RobotoCondensed-Bold</vt:lpstr>
      <vt:lpstr>RobotoCondensed-Light</vt:lpstr>
      <vt:lpstr>Wingdings</vt:lpstr>
      <vt:lpstr>BWV-Aachen-Vorlage (3)</vt:lpstr>
      <vt:lpstr>Gesetzliche Grundlagen</vt:lpstr>
      <vt:lpstr>Lernfeld 4</vt:lpstr>
      <vt:lpstr>Erste Schritte einer Schutzbedarfsanalyse</vt:lpstr>
      <vt:lpstr>Deming-Zyklus PDCA</vt:lpstr>
      <vt:lpstr>Rechtsgrundlagen</vt:lpstr>
      <vt:lpstr>PowerPoint-Präsentation</vt:lpstr>
    </vt:vector>
  </TitlesOfParts>
  <Company>K2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Datenschutzverordnung</dc:title>
  <dc:creator>Kerber, Jörg</dc:creator>
  <cp:lastModifiedBy>Rollins, Alexandra</cp:lastModifiedBy>
  <cp:revision>169</cp:revision>
  <dcterms:created xsi:type="dcterms:W3CDTF">2021-08-23T13:45:27Z</dcterms:created>
  <dcterms:modified xsi:type="dcterms:W3CDTF">2022-08-25T13:21:21Z</dcterms:modified>
</cp:coreProperties>
</file>