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72" r:id="rId3"/>
    <p:sldId id="296" r:id="rId4"/>
    <p:sldId id="295" r:id="rId5"/>
    <p:sldId id="273" r:id="rId6"/>
    <p:sldId id="290" r:id="rId7"/>
    <p:sldId id="291" r:id="rId8"/>
    <p:sldId id="294" r:id="rId9"/>
    <p:sldId id="293" r:id="rId10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0">
          <p15:clr>
            <a:srgbClr val="A4A3A4"/>
          </p15:clr>
        </p15:guide>
        <p15:guide id="2" pos="31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91C2B"/>
    <a:srgbClr val="050F17"/>
    <a:srgbClr val="0F293E"/>
    <a:srgbClr val="767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585" autoAdjust="0"/>
  </p:normalViewPr>
  <p:slideViewPr>
    <p:cSldViewPr snapToGrid="0" snapToObjects="1" showGuides="1">
      <p:cViewPr varScale="1">
        <p:scale>
          <a:sx n="52" d="100"/>
          <a:sy n="52" d="100"/>
        </p:scale>
        <p:origin x="2010" y="-18"/>
      </p:cViewPr>
      <p:guideLst>
        <p:guide orient="horz" pos="1000"/>
        <p:guide pos="31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72F45E-8C29-4216-AE0B-4B0FA0CCD67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43BA9A7B-7FB8-45CA-B50C-888105765332}">
      <dgm:prSet phldrT="[Text]" custT="1"/>
      <dgm:spPr/>
      <dgm:t>
        <a:bodyPr/>
        <a:lstStyle/>
        <a:p>
          <a:r>
            <a:rPr lang="de-DE" sz="2400" dirty="0"/>
            <a:t>Risiken und Gefährdungen</a:t>
          </a:r>
        </a:p>
      </dgm:t>
    </dgm:pt>
    <dgm:pt modelId="{069E702F-B4B4-4029-971D-B9A6DE9A7ECC}" type="parTrans" cxnId="{6C863EAB-8021-4237-94C7-CFC03EB50C11}">
      <dgm:prSet/>
      <dgm:spPr/>
      <dgm:t>
        <a:bodyPr/>
        <a:lstStyle/>
        <a:p>
          <a:endParaRPr lang="de-DE"/>
        </a:p>
      </dgm:t>
    </dgm:pt>
    <dgm:pt modelId="{D1B27035-9EB7-4106-A0F8-01D6B7766ED9}" type="sibTrans" cxnId="{6C863EAB-8021-4237-94C7-CFC03EB50C11}">
      <dgm:prSet/>
      <dgm:spPr/>
      <dgm:t>
        <a:bodyPr/>
        <a:lstStyle/>
        <a:p>
          <a:endParaRPr lang="de-DE"/>
        </a:p>
      </dgm:t>
    </dgm:pt>
    <dgm:pt modelId="{26CC1F9E-38D4-4DF7-8E9E-A2B66535E341}">
      <dgm:prSet phldrT="[Text]" custT="1"/>
      <dgm:spPr/>
      <dgm:t>
        <a:bodyPr/>
        <a:lstStyle/>
        <a:p>
          <a:r>
            <a:rPr lang="de-DE" sz="2400" dirty="0"/>
            <a:t>Sicherheitskonzept</a:t>
          </a:r>
          <a:r>
            <a:rPr lang="de-DE" sz="1700" dirty="0"/>
            <a:t> </a:t>
          </a:r>
          <a:br>
            <a:rPr lang="de-DE" sz="1700" dirty="0"/>
          </a:br>
          <a:r>
            <a:rPr lang="de-DE" sz="1700" dirty="0"/>
            <a:t>(Dokumentierte Struktur und Prozesse)</a:t>
          </a:r>
        </a:p>
      </dgm:t>
    </dgm:pt>
    <dgm:pt modelId="{0B501346-6D49-40D1-994F-179A5381B3A3}" type="parTrans" cxnId="{6077AA72-694C-4D2E-8D25-9C04F24D03AB}">
      <dgm:prSet/>
      <dgm:spPr/>
      <dgm:t>
        <a:bodyPr/>
        <a:lstStyle/>
        <a:p>
          <a:endParaRPr lang="de-DE"/>
        </a:p>
      </dgm:t>
    </dgm:pt>
    <dgm:pt modelId="{EC74489B-8216-467A-8DE6-F99132BAA34C}" type="sibTrans" cxnId="{6077AA72-694C-4D2E-8D25-9C04F24D03AB}">
      <dgm:prSet/>
      <dgm:spPr/>
      <dgm:t>
        <a:bodyPr/>
        <a:lstStyle/>
        <a:p>
          <a:endParaRPr lang="de-DE"/>
        </a:p>
      </dgm:t>
    </dgm:pt>
    <dgm:pt modelId="{A02A1760-D742-4B5B-AC08-F10DA472528E}">
      <dgm:prSet phldrT="[Text]" custT="1"/>
      <dgm:spPr/>
      <dgm:t>
        <a:bodyPr/>
        <a:lstStyle/>
        <a:p>
          <a:r>
            <a:rPr lang="de-DE" sz="2400" dirty="0"/>
            <a:t>Schutzbedarf</a:t>
          </a:r>
          <a:endParaRPr lang="de-DE" sz="1900" dirty="0"/>
        </a:p>
      </dgm:t>
    </dgm:pt>
    <dgm:pt modelId="{142F5F2C-07A1-4561-8ADC-2B3A9E9AB2DE}" type="parTrans" cxnId="{A3F64F5B-AD09-46ED-A5FA-DACDB6DC6FCA}">
      <dgm:prSet/>
      <dgm:spPr/>
      <dgm:t>
        <a:bodyPr/>
        <a:lstStyle/>
        <a:p>
          <a:endParaRPr lang="de-DE"/>
        </a:p>
      </dgm:t>
    </dgm:pt>
    <dgm:pt modelId="{8227AE52-0B86-4B42-B0E2-2E22336107E3}" type="sibTrans" cxnId="{A3F64F5B-AD09-46ED-A5FA-DACDB6DC6FCA}">
      <dgm:prSet/>
      <dgm:spPr/>
      <dgm:t>
        <a:bodyPr/>
        <a:lstStyle/>
        <a:p>
          <a:endParaRPr lang="de-DE"/>
        </a:p>
      </dgm:t>
    </dgm:pt>
    <dgm:pt modelId="{CA60CE7A-EA3F-412D-BCA3-156AC4F6AB36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Technische und organisatorische Maßnahmen </a:t>
          </a:r>
          <a:r>
            <a:rPr lang="de-DE"/>
            <a:t>(T</a:t>
          </a:r>
          <a:r>
            <a:rPr lang="en-DE"/>
            <a:t>OM</a:t>
          </a:r>
          <a:r>
            <a:rPr lang="de-DE"/>
            <a:t>)</a:t>
          </a:r>
          <a:endParaRPr lang="de-DE" dirty="0"/>
        </a:p>
      </dgm:t>
    </dgm:pt>
    <dgm:pt modelId="{1DF8D4D4-48CF-41E4-AF98-0DA49F0B9434}" type="parTrans" cxnId="{C438951A-436A-407B-A3E4-3FFAB40C50AB}">
      <dgm:prSet/>
      <dgm:spPr/>
      <dgm:t>
        <a:bodyPr/>
        <a:lstStyle/>
        <a:p>
          <a:endParaRPr lang="de-DE"/>
        </a:p>
      </dgm:t>
    </dgm:pt>
    <dgm:pt modelId="{04ACF4FF-5DAD-434A-AA8D-E7E79532CA0F}" type="sibTrans" cxnId="{C438951A-436A-407B-A3E4-3FFAB40C50AB}">
      <dgm:prSet/>
      <dgm:spPr/>
      <dgm:t>
        <a:bodyPr/>
        <a:lstStyle/>
        <a:p>
          <a:endParaRPr lang="de-DE"/>
        </a:p>
      </dgm:t>
    </dgm:pt>
    <dgm:pt modelId="{2CDE1DF0-736B-4DB7-885D-870189A16463}" type="pres">
      <dgm:prSet presAssocID="{C072F45E-8C29-4216-AE0B-4B0FA0CCD67F}" presName="outerComposite" presStyleCnt="0">
        <dgm:presLayoutVars>
          <dgm:chMax val="5"/>
          <dgm:dir/>
          <dgm:resizeHandles val="exact"/>
        </dgm:presLayoutVars>
      </dgm:prSet>
      <dgm:spPr/>
    </dgm:pt>
    <dgm:pt modelId="{28F20F5C-1498-4C30-BBA5-0C0B46A92D8D}" type="pres">
      <dgm:prSet presAssocID="{C072F45E-8C29-4216-AE0B-4B0FA0CCD67F}" presName="dummyMaxCanvas" presStyleCnt="0">
        <dgm:presLayoutVars/>
      </dgm:prSet>
      <dgm:spPr/>
    </dgm:pt>
    <dgm:pt modelId="{789A9399-F810-4F78-9D67-3A273331E136}" type="pres">
      <dgm:prSet presAssocID="{C072F45E-8C29-4216-AE0B-4B0FA0CCD67F}" presName="FourNodes_1" presStyleLbl="node1" presStyleIdx="0" presStyleCnt="4">
        <dgm:presLayoutVars>
          <dgm:bulletEnabled val="1"/>
        </dgm:presLayoutVars>
      </dgm:prSet>
      <dgm:spPr/>
    </dgm:pt>
    <dgm:pt modelId="{979EEE65-7DF3-442F-9B7B-1F4C126F9DAA}" type="pres">
      <dgm:prSet presAssocID="{C072F45E-8C29-4216-AE0B-4B0FA0CCD67F}" presName="FourNodes_2" presStyleLbl="node1" presStyleIdx="1" presStyleCnt="4">
        <dgm:presLayoutVars>
          <dgm:bulletEnabled val="1"/>
        </dgm:presLayoutVars>
      </dgm:prSet>
      <dgm:spPr/>
    </dgm:pt>
    <dgm:pt modelId="{88262663-1768-4073-A9C4-8C282FBBE6B0}" type="pres">
      <dgm:prSet presAssocID="{C072F45E-8C29-4216-AE0B-4B0FA0CCD67F}" presName="FourNodes_3" presStyleLbl="node1" presStyleIdx="2" presStyleCnt="4">
        <dgm:presLayoutVars>
          <dgm:bulletEnabled val="1"/>
        </dgm:presLayoutVars>
      </dgm:prSet>
      <dgm:spPr/>
    </dgm:pt>
    <dgm:pt modelId="{67AB1E4A-FD4B-4AF2-A652-23625AA46355}" type="pres">
      <dgm:prSet presAssocID="{C072F45E-8C29-4216-AE0B-4B0FA0CCD67F}" presName="FourNodes_4" presStyleLbl="node1" presStyleIdx="3" presStyleCnt="4">
        <dgm:presLayoutVars>
          <dgm:bulletEnabled val="1"/>
        </dgm:presLayoutVars>
      </dgm:prSet>
      <dgm:spPr/>
    </dgm:pt>
    <dgm:pt modelId="{65079C24-02E7-44A7-B097-1B1736234BAD}" type="pres">
      <dgm:prSet presAssocID="{C072F45E-8C29-4216-AE0B-4B0FA0CCD67F}" presName="FourConn_1-2" presStyleLbl="fgAccFollowNode1" presStyleIdx="0" presStyleCnt="3">
        <dgm:presLayoutVars>
          <dgm:bulletEnabled val="1"/>
        </dgm:presLayoutVars>
      </dgm:prSet>
      <dgm:spPr/>
    </dgm:pt>
    <dgm:pt modelId="{ED661267-A22F-4E15-9390-6C1EB0BD650D}" type="pres">
      <dgm:prSet presAssocID="{C072F45E-8C29-4216-AE0B-4B0FA0CCD67F}" presName="FourConn_2-3" presStyleLbl="fgAccFollowNode1" presStyleIdx="1" presStyleCnt="3">
        <dgm:presLayoutVars>
          <dgm:bulletEnabled val="1"/>
        </dgm:presLayoutVars>
      </dgm:prSet>
      <dgm:spPr/>
    </dgm:pt>
    <dgm:pt modelId="{039B7DE9-A80C-4200-9DBA-F4796553D8E9}" type="pres">
      <dgm:prSet presAssocID="{C072F45E-8C29-4216-AE0B-4B0FA0CCD67F}" presName="FourConn_3-4" presStyleLbl="fgAccFollowNode1" presStyleIdx="2" presStyleCnt="3">
        <dgm:presLayoutVars>
          <dgm:bulletEnabled val="1"/>
        </dgm:presLayoutVars>
      </dgm:prSet>
      <dgm:spPr/>
    </dgm:pt>
    <dgm:pt modelId="{9987C0A3-2742-4FD6-AB8C-20EFC5B83489}" type="pres">
      <dgm:prSet presAssocID="{C072F45E-8C29-4216-AE0B-4B0FA0CCD67F}" presName="FourNodes_1_text" presStyleLbl="node1" presStyleIdx="3" presStyleCnt="4">
        <dgm:presLayoutVars>
          <dgm:bulletEnabled val="1"/>
        </dgm:presLayoutVars>
      </dgm:prSet>
      <dgm:spPr/>
    </dgm:pt>
    <dgm:pt modelId="{3F83E076-AAE8-4939-A478-53F75649A987}" type="pres">
      <dgm:prSet presAssocID="{C072F45E-8C29-4216-AE0B-4B0FA0CCD67F}" presName="FourNodes_2_text" presStyleLbl="node1" presStyleIdx="3" presStyleCnt="4">
        <dgm:presLayoutVars>
          <dgm:bulletEnabled val="1"/>
        </dgm:presLayoutVars>
      </dgm:prSet>
      <dgm:spPr/>
    </dgm:pt>
    <dgm:pt modelId="{9A2011CF-33C8-4A73-AD5D-9A4D03AEFD2A}" type="pres">
      <dgm:prSet presAssocID="{C072F45E-8C29-4216-AE0B-4B0FA0CCD67F}" presName="FourNodes_3_text" presStyleLbl="node1" presStyleIdx="3" presStyleCnt="4">
        <dgm:presLayoutVars>
          <dgm:bulletEnabled val="1"/>
        </dgm:presLayoutVars>
      </dgm:prSet>
      <dgm:spPr/>
    </dgm:pt>
    <dgm:pt modelId="{E9C12AED-9B47-42D0-98F3-103910785B7F}" type="pres">
      <dgm:prSet presAssocID="{C072F45E-8C29-4216-AE0B-4B0FA0CCD67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7810C14-B1FC-4DB0-AE1F-DC96B5EC20BD}" type="presOf" srcId="{43BA9A7B-7FB8-45CA-B50C-888105765332}" destId="{789A9399-F810-4F78-9D67-3A273331E136}" srcOrd="0" destOrd="0" presId="urn:microsoft.com/office/officeart/2005/8/layout/vProcess5"/>
    <dgm:cxn modelId="{F49E6919-8710-4EAD-BB5C-CFE413023A11}" type="presOf" srcId="{26CC1F9E-38D4-4DF7-8E9E-A2B66535E341}" destId="{E9C12AED-9B47-42D0-98F3-103910785B7F}" srcOrd="1" destOrd="0" presId="urn:microsoft.com/office/officeart/2005/8/layout/vProcess5"/>
    <dgm:cxn modelId="{C438951A-436A-407B-A3E4-3FFAB40C50AB}" srcId="{C072F45E-8C29-4216-AE0B-4B0FA0CCD67F}" destId="{CA60CE7A-EA3F-412D-BCA3-156AC4F6AB36}" srcOrd="2" destOrd="0" parTransId="{1DF8D4D4-48CF-41E4-AF98-0DA49F0B9434}" sibTransId="{04ACF4FF-5DAD-434A-AA8D-E7E79532CA0F}"/>
    <dgm:cxn modelId="{12881928-055C-4ADF-99C0-A8A8C14262C1}" type="presOf" srcId="{8227AE52-0B86-4B42-B0E2-2E22336107E3}" destId="{ED661267-A22F-4E15-9390-6C1EB0BD650D}" srcOrd="0" destOrd="0" presId="urn:microsoft.com/office/officeart/2005/8/layout/vProcess5"/>
    <dgm:cxn modelId="{13C2BF31-A931-485A-B06E-66605EE0E008}" type="presOf" srcId="{26CC1F9E-38D4-4DF7-8E9E-A2B66535E341}" destId="{67AB1E4A-FD4B-4AF2-A652-23625AA46355}" srcOrd="0" destOrd="0" presId="urn:microsoft.com/office/officeart/2005/8/layout/vProcess5"/>
    <dgm:cxn modelId="{A3F64F5B-AD09-46ED-A5FA-DACDB6DC6FCA}" srcId="{C072F45E-8C29-4216-AE0B-4B0FA0CCD67F}" destId="{A02A1760-D742-4B5B-AC08-F10DA472528E}" srcOrd="1" destOrd="0" parTransId="{142F5F2C-07A1-4561-8ADC-2B3A9E9AB2DE}" sibTransId="{8227AE52-0B86-4B42-B0E2-2E22336107E3}"/>
    <dgm:cxn modelId="{69B7C86A-0EF5-4116-AC00-5057C6A83942}" type="presOf" srcId="{43BA9A7B-7FB8-45CA-B50C-888105765332}" destId="{9987C0A3-2742-4FD6-AB8C-20EFC5B83489}" srcOrd="1" destOrd="0" presId="urn:microsoft.com/office/officeart/2005/8/layout/vProcess5"/>
    <dgm:cxn modelId="{EA9E4B4E-2D41-4A9C-A849-A66CBA0154DF}" type="presOf" srcId="{A02A1760-D742-4B5B-AC08-F10DA472528E}" destId="{979EEE65-7DF3-442F-9B7B-1F4C126F9DAA}" srcOrd="0" destOrd="0" presId="urn:microsoft.com/office/officeart/2005/8/layout/vProcess5"/>
    <dgm:cxn modelId="{6077AA72-694C-4D2E-8D25-9C04F24D03AB}" srcId="{C072F45E-8C29-4216-AE0B-4B0FA0CCD67F}" destId="{26CC1F9E-38D4-4DF7-8E9E-A2B66535E341}" srcOrd="3" destOrd="0" parTransId="{0B501346-6D49-40D1-994F-179A5381B3A3}" sibTransId="{EC74489B-8216-467A-8DE6-F99132BAA34C}"/>
    <dgm:cxn modelId="{A2651D7D-EBBF-440B-B566-9FC9B25A3FB8}" type="presOf" srcId="{C072F45E-8C29-4216-AE0B-4B0FA0CCD67F}" destId="{2CDE1DF0-736B-4DB7-885D-870189A16463}" srcOrd="0" destOrd="0" presId="urn:microsoft.com/office/officeart/2005/8/layout/vProcess5"/>
    <dgm:cxn modelId="{E4869D7E-3430-4258-93C3-D9B44D9A27C8}" type="presOf" srcId="{04ACF4FF-5DAD-434A-AA8D-E7E79532CA0F}" destId="{039B7DE9-A80C-4200-9DBA-F4796553D8E9}" srcOrd="0" destOrd="0" presId="urn:microsoft.com/office/officeart/2005/8/layout/vProcess5"/>
    <dgm:cxn modelId="{D22DA689-845A-4BB2-AF8E-AEF54F13683F}" type="presOf" srcId="{A02A1760-D742-4B5B-AC08-F10DA472528E}" destId="{3F83E076-AAE8-4939-A478-53F75649A987}" srcOrd="1" destOrd="0" presId="urn:microsoft.com/office/officeart/2005/8/layout/vProcess5"/>
    <dgm:cxn modelId="{15085D95-DFA4-4C9E-85A1-8980A89455E6}" type="presOf" srcId="{D1B27035-9EB7-4106-A0F8-01D6B7766ED9}" destId="{65079C24-02E7-44A7-B097-1B1736234BAD}" srcOrd="0" destOrd="0" presId="urn:microsoft.com/office/officeart/2005/8/layout/vProcess5"/>
    <dgm:cxn modelId="{96355CA9-61CD-449D-B631-0F781842C82E}" type="presOf" srcId="{CA60CE7A-EA3F-412D-BCA3-156AC4F6AB36}" destId="{9A2011CF-33C8-4A73-AD5D-9A4D03AEFD2A}" srcOrd="1" destOrd="0" presId="urn:microsoft.com/office/officeart/2005/8/layout/vProcess5"/>
    <dgm:cxn modelId="{6C863EAB-8021-4237-94C7-CFC03EB50C11}" srcId="{C072F45E-8C29-4216-AE0B-4B0FA0CCD67F}" destId="{43BA9A7B-7FB8-45CA-B50C-888105765332}" srcOrd="0" destOrd="0" parTransId="{069E702F-B4B4-4029-971D-B9A6DE9A7ECC}" sibTransId="{D1B27035-9EB7-4106-A0F8-01D6B7766ED9}"/>
    <dgm:cxn modelId="{141124FE-1D94-45A8-A269-5C19128B851C}" type="presOf" srcId="{CA60CE7A-EA3F-412D-BCA3-156AC4F6AB36}" destId="{88262663-1768-4073-A9C4-8C282FBBE6B0}" srcOrd="0" destOrd="0" presId="urn:microsoft.com/office/officeart/2005/8/layout/vProcess5"/>
    <dgm:cxn modelId="{5910093D-8595-4520-A17C-5B24D8D01D85}" type="presParOf" srcId="{2CDE1DF0-736B-4DB7-885D-870189A16463}" destId="{28F20F5C-1498-4C30-BBA5-0C0B46A92D8D}" srcOrd="0" destOrd="0" presId="urn:microsoft.com/office/officeart/2005/8/layout/vProcess5"/>
    <dgm:cxn modelId="{BAE256E9-E9E0-42D4-8B1E-76F2B7C058A2}" type="presParOf" srcId="{2CDE1DF0-736B-4DB7-885D-870189A16463}" destId="{789A9399-F810-4F78-9D67-3A273331E136}" srcOrd="1" destOrd="0" presId="urn:microsoft.com/office/officeart/2005/8/layout/vProcess5"/>
    <dgm:cxn modelId="{8DCB2F07-AA22-4B9C-9BC9-F2364B66C9E1}" type="presParOf" srcId="{2CDE1DF0-736B-4DB7-885D-870189A16463}" destId="{979EEE65-7DF3-442F-9B7B-1F4C126F9DAA}" srcOrd="2" destOrd="0" presId="urn:microsoft.com/office/officeart/2005/8/layout/vProcess5"/>
    <dgm:cxn modelId="{EA557400-63C8-4436-B23D-7AE0EAC41DC0}" type="presParOf" srcId="{2CDE1DF0-736B-4DB7-885D-870189A16463}" destId="{88262663-1768-4073-A9C4-8C282FBBE6B0}" srcOrd="3" destOrd="0" presId="urn:microsoft.com/office/officeart/2005/8/layout/vProcess5"/>
    <dgm:cxn modelId="{F8DCB365-2A93-4781-B394-E1C3191AC75E}" type="presParOf" srcId="{2CDE1DF0-736B-4DB7-885D-870189A16463}" destId="{67AB1E4A-FD4B-4AF2-A652-23625AA46355}" srcOrd="4" destOrd="0" presId="urn:microsoft.com/office/officeart/2005/8/layout/vProcess5"/>
    <dgm:cxn modelId="{D1353963-4373-4D45-995B-8FBC47630ED9}" type="presParOf" srcId="{2CDE1DF0-736B-4DB7-885D-870189A16463}" destId="{65079C24-02E7-44A7-B097-1B1736234BAD}" srcOrd="5" destOrd="0" presId="urn:microsoft.com/office/officeart/2005/8/layout/vProcess5"/>
    <dgm:cxn modelId="{BE982E79-25C1-4C71-9F60-BA5E2E6FE35E}" type="presParOf" srcId="{2CDE1DF0-736B-4DB7-885D-870189A16463}" destId="{ED661267-A22F-4E15-9390-6C1EB0BD650D}" srcOrd="6" destOrd="0" presId="urn:microsoft.com/office/officeart/2005/8/layout/vProcess5"/>
    <dgm:cxn modelId="{AA7B06BC-E330-48FB-AD21-146FE5785ABB}" type="presParOf" srcId="{2CDE1DF0-736B-4DB7-885D-870189A16463}" destId="{039B7DE9-A80C-4200-9DBA-F4796553D8E9}" srcOrd="7" destOrd="0" presId="urn:microsoft.com/office/officeart/2005/8/layout/vProcess5"/>
    <dgm:cxn modelId="{31E9CCAA-AC0C-42A7-A3A3-0EA741CC86B8}" type="presParOf" srcId="{2CDE1DF0-736B-4DB7-885D-870189A16463}" destId="{9987C0A3-2742-4FD6-AB8C-20EFC5B83489}" srcOrd="8" destOrd="0" presId="urn:microsoft.com/office/officeart/2005/8/layout/vProcess5"/>
    <dgm:cxn modelId="{006A8C08-034E-4094-9F8F-41F89B1BE7C3}" type="presParOf" srcId="{2CDE1DF0-736B-4DB7-885D-870189A16463}" destId="{3F83E076-AAE8-4939-A478-53F75649A987}" srcOrd="9" destOrd="0" presId="urn:microsoft.com/office/officeart/2005/8/layout/vProcess5"/>
    <dgm:cxn modelId="{9308AF5B-D03F-4188-9EB0-C1E7659BA483}" type="presParOf" srcId="{2CDE1DF0-736B-4DB7-885D-870189A16463}" destId="{9A2011CF-33C8-4A73-AD5D-9A4D03AEFD2A}" srcOrd="10" destOrd="0" presId="urn:microsoft.com/office/officeart/2005/8/layout/vProcess5"/>
    <dgm:cxn modelId="{63A46F69-5F8D-4CB5-A97F-1BAE7CD1EEAA}" type="presParOf" srcId="{2CDE1DF0-736B-4DB7-885D-870189A16463}" destId="{E9C12AED-9B47-42D0-98F3-103910785B7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72F45E-8C29-4216-AE0B-4B0FA0CCD67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43BA9A7B-7FB8-45CA-B50C-888105765332}">
      <dgm:prSet phldrT="[Text]"/>
      <dgm:spPr/>
      <dgm:t>
        <a:bodyPr/>
        <a:lstStyle/>
        <a:p>
          <a:r>
            <a:rPr lang="de-DE" dirty="0"/>
            <a:t>Risiken und Gefährdungen</a:t>
          </a:r>
        </a:p>
      </dgm:t>
    </dgm:pt>
    <dgm:pt modelId="{069E702F-B4B4-4029-971D-B9A6DE9A7ECC}" type="parTrans" cxnId="{6C863EAB-8021-4237-94C7-CFC03EB50C11}">
      <dgm:prSet/>
      <dgm:spPr/>
      <dgm:t>
        <a:bodyPr/>
        <a:lstStyle/>
        <a:p>
          <a:endParaRPr lang="de-DE"/>
        </a:p>
      </dgm:t>
    </dgm:pt>
    <dgm:pt modelId="{D1B27035-9EB7-4106-A0F8-01D6B7766ED9}" type="sibTrans" cxnId="{6C863EAB-8021-4237-94C7-CFC03EB50C11}">
      <dgm:prSet/>
      <dgm:spPr/>
      <dgm:t>
        <a:bodyPr/>
        <a:lstStyle/>
        <a:p>
          <a:endParaRPr lang="de-DE"/>
        </a:p>
      </dgm:t>
    </dgm:pt>
    <dgm:pt modelId="{ADE69567-0022-48EE-8D27-C43CE860EAAB}">
      <dgm:prSet phldrT="[Text]"/>
      <dgm:spPr/>
      <dgm:t>
        <a:bodyPr/>
        <a:lstStyle/>
        <a:p>
          <a:r>
            <a:rPr lang="de-DE" dirty="0"/>
            <a:t>Sicherheitskonzept </a:t>
          </a:r>
          <a:br>
            <a:rPr lang="de-DE" dirty="0"/>
          </a:br>
          <a:r>
            <a:rPr lang="de-DE" dirty="0"/>
            <a:t>(Dokumentierte Struktur und Prozesse)</a:t>
          </a:r>
        </a:p>
      </dgm:t>
    </dgm:pt>
    <dgm:pt modelId="{371845A2-1CC2-4C4D-9D38-3ADA87FF57DC}" type="parTrans" cxnId="{BCD9BD01-CC63-4F0A-8F67-1BA2597AB3D7}">
      <dgm:prSet/>
      <dgm:spPr/>
      <dgm:t>
        <a:bodyPr/>
        <a:lstStyle/>
        <a:p>
          <a:endParaRPr lang="de-DE"/>
        </a:p>
      </dgm:t>
    </dgm:pt>
    <dgm:pt modelId="{66A77CF9-C2DF-497C-8377-0AFD03ABD3FB}" type="sibTrans" cxnId="{BCD9BD01-CC63-4F0A-8F67-1BA2597AB3D7}">
      <dgm:prSet/>
      <dgm:spPr/>
      <dgm:t>
        <a:bodyPr/>
        <a:lstStyle/>
        <a:p>
          <a:endParaRPr lang="de-DE"/>
        </a:p>
      </dgm:t>
    </dgm:pt>
    <dgm:pt modelId="{A02A1760-D742-4B5B-AC08-F10DA472528E}">
      <dgm:prSet phldrT="[Text]"/>
      <dgm:spPr/>
      <dgm:t>
        <a:bodyPr/>
        <a:lstStyle/>
        <a:p>
          <a:r>
            <a:rPr lang="de-DE" dirty="0"/>
            <a:t>Schutzbedarf</a:t>
          </a:r>
        </a:p>
      </dgm:t>
    </dgm:pt>
    <dgm:pt modelId="{142F5F2C-07A1-4561-8ADC-2B3A9E9AB2DE}" type="parTrans" cxnId="{A3F64F5B-AD09-46ED-A5FA-DACDB6DC6FCA}">
      <dgm:prSet/>
      <dgm:spPr/>
      <dgm:t>
        <a:bodyPr/>
        <a:lstStyle/>
        <a:p>
          <a:endParaRPr lang="de-DE"/>
        </a:p>
      </dgm:t>
    </dgm:pt>
    <dgm:pt modelId="{8227AE52-0B86-4B42-B0E2-2E22336107E3}" type="sibTrans" cxnId="{A3F64F5B-AD09-46ED-A5FA-DACDB6DC6FCA}">
      <dgm:prSet/>
      <dgm:spPr/>
      <dgm:t>
        <a:bodyPr/>
        <a:lstStyle/>
        <a:p>
          <a:endParaRPr lang="de-DE"/>
        </a:p>
      </dgm:t>
    </dgm:pt>
    <dgm:pt modelId="{CA60CE7A-EA3F-412D-BCA3-156AC4F6AB36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Technische und organisatorische Maßnahmen (Tom)</a:t>
          </a:r>
        </a:p>
      </dgm:t>
    </dgm:pt>
    <dgm:pt modelId="{1DF8D4D4-48CF-41E4-AF98-0DA49F0B9434}" type="parTrans" cxnId="{C438951A-436A-407B-A3E4-3FFAB40C50AB}">
      <dgm:prSet/>
      <dgm:spPr/>
      <dgm:t>
        <a:bodyPr/>
        <a:lstStyle/>
        <a:p>
          <a:endParaRPr lang="de-DE"/>
        </a:p>
      </dgm:t>
    </dgm:pt>
    <dgm:pt modelId="{04ACF4FF-5DAD-434A-AA8D-E7E79532CA0F}" type="sibTrans" cxnId="{C438951A-436A-407B-A3E4-3FFAB40C50AB}">
      <dgm:prSet/>
      <dgm:spPr/>
      <dgm:t>
        <a:bodyPr/>
        <a:lstStyle/>
        <a:p>
          <a:endParaRPr lang="de-DE"/>
        </a:p>
      </dgm:t>
    </dgm:pt>
    <dgm:pt modelId="{2CDE1DF0-736B-4DB7-885D-870189A16463}" type="pres">
      <dgm:prSet presAssocID="{C072F45E-8C29-4216-AE0B-4B0FA0CCD67F}" presName="outerComposite" presStyleCnt="0">
        <dgm:presLayoutVars>
          <dgm:chMax val="5"/>
          <dgm:dir/>
          <dgm:resizeHandles val="exact"/>
        </dgm:presLayoutVars>
      </dgm:prSet>
      <dgm:spPr/>
    </dgm:pt>
    <dgm:pt modelId="{28F20F5C-1498-4C30-BBA5-0C0B46A92D8D}" type="pres">
      <dgm:prSet presAssocID="{C072F45E-8C29-4216-AE0B-4B0FA0CCD67F}" presName="dummyMaxCanvas" presStyleCnt="0">
        <dgm:presLayoutVars/>
      </dgm:prSet>
      <dgm:spPr/>
    </dgm:pt>
    <dgm:pt modelId="{DD324767-F55E-4F5F-9D04-1EFBA659FC3E}" type="pres">
      <dgm:prSet presAssocID="{C072F45E-8C29-4216-AE0B-4B0FA0CCD67F}" presName="FourNodes_1" presStyleLbl="node1" presStyleIdx="0" presStyleCnt="4">
        <dgm:presLayoutVars>
          <dgm:bulletEnabled val="1"/>
        </dgm:presLayoutVars>
      </dgm:prSet>
      <dgm:spPr/>
    </dgm:pt>
    <dgm:pt modelId="{F91A630A-AABB-4488-B101-DF78CABDE51B}" type="pres">
      <dgm:prSet presAssocID="{C072F45E-8C29-4216-AE0B-4B0FA0CCD67F}" presName="FourNodes_2" presStyleLbl="node1" presStyleIdx="1" presStyleCnt="4">
        <dgm:presLayoutVars>
          <dgm:bulletEnabled val="1"/>
        </dgm:presLayoutVars>
      </dgm:prSet>
      <dgm:spPr/>
    </dgm:pt>
    <dgm:pt modelId="{02F9028E-98B1-4E34-822D-E74DEE5BD55E}" type="pres">
      <dgm:prSet presAssocID="{C072F45E-8C29-4216-AE0B-4B0FA0CCD67F}" presName="FourNodes_3" presStyleLbl="node1" presStyleIdx="2" presStyleCnt="4">
        <dgm:presLayoutVars>
          <dgm:bulletEnabled val="1"/>
        </dgm:presLayoutVars>
      </dgm:prSet>
      <dgm:spPr/>
    </dgm:pt>
    <dgm:pt modelId="{1F272381-6671-412D-8DA7-C1D22EDF8161}" type="pres">
      <dgm:prSet presAssocID="{C072F45E-8C29-4216-AE0B-4B0FA0CCD67F}" presName="FourNodes_4" presStyleLbl="node1" presStyleIdx="3" presStyleCnt="4">
        <dgm:presLayoutVars>
          <dgm:bulletEnabled val="1"/>
        </dgm:presLayoutVars>
      </dgm:prSet>
      <dgm:spPr/>
    </dgm:pt>
    <dgm:pt modelId="{889031CD-3B3E-4768-A1F3-7EEF6C9BBEB5}" type="pres">
      <dgm:prSet presAssocID="{C072F45E-8C29-4216-AE0B-4B0FA0CCD67F}" presName="FourConn_1-2" presStyleLbl="fgAccFollowNode1" presStyleIdx="0" presStyleCnt="3">
        <dgm:presLayoutVars>
          <dgm:bulletEnabled val="1"/>
        </dgm:presLayoutVars>
      </dgm:prSet>
      <dgm:spPr/>
    </dgm:pt>
    <dgm:pt modelId="{1FF5DE35-786D-4BFE-AC10-679404927142}" type="pres">
      <dgm:prSet presAssocID="{C072F45E-8C29-4216-AE0B-4B0FA0CCD67F}" presName="FourConn_2-3" presStyleLbl="fgAccFollowNode1" presStyleIdx="1" presStyleCnt="3">
        <dgm:presLayoutVars>
          <dgm:bulletEnabled val="1"/>
        </dgm:presLayoutVars>
      </dgm:prSet>
      <dgm:spPr/>
    </dgm:pt>
    <dgm:pt modelId="{2D11EB1B-3345-42EF-966E-87A7E7F653E3}" type="pres">
      <dgm:prSet presAssocID="{C072F45E-8C29-4216-AE0B-4B0FA0CCD67F}" presName="FourConn_3-4" presStyleLbl="fgAccFollowNode1" presStyleIdx="2" presStyleCnt="3">
        <dgm:presLayoutVars>
          <dgm:bulletEnabled val="1"/>
        </dgm:presLayoutVars>
      </dgm:prSet>
      <dgm:spPr/>
    </dgm:pt>
    <dgm:pt modelId="{E343B5C4-73A9-497D-9721-74C1C8BA050E}" type="pres">
      <dgm:prSet presAssocID="{C072F45E-8C29-4216-AE0B-4B0FA0CCD67F}" presName="FourNodes_1_text" presStyleLbl="node1" presStyleIdx="3" presStyleCnt="4">
        <dgm:presLayoutVars>
          <dgm:bulletEnabled val="1"/>
        </dgm:presLayoutVars>
      </dgm:prSet>
      <dgm:spPr/>
    </dgm:pt>
    <dgm:pt modelId="{378F51E6-0966-4D34-909D-B92054303408}" type="pres">
      <dgm:prSet presAssocID="{C072F45E-8C29-4216-AE0B-4B0FA0CCD67F}" presName="FourNodes_2_text" presStyleLbl="node1" presStyleIdx="3" presStyleCnt="4">
        <dgm:presLayoutVars>
          <dgm:bulletEnabled val="1"/>
        </dgm:presLayoutVars>
      </dgm:prSet>
      <dgm:spPr/>
    </dgm:pt>
    <dgm:pt modelId="{19D9C70F-C11A-4C9E-9E32-061491E36757}" type="pres">
      <dgm:prSet presAssocID="{C072F45E-8C29-4216-AE0B-4B0FA0CCD67F}" presName="FourNodes_3_text" presStyleLbl="node1" presStyleIdx="3" presStyleCnt="4">
        <dgm:presLayoutVars>
          <dgm:bulletEnabled val="1"/>
        </dgm:presLayoutVars>
      </dgm:prSet>
      <dgm:spPr/>
    </dgm:pt>
    <dgm:pt modelId="{1C545F82-2930-41C5-909D-EDECA81104E0}" type="pres">
      <dgm:prSet presAssocID="{C072F45E-8C29-4216-AE0B-4B0FA0CCD67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CD9BD01-CC63-4F0A-8F67-1BA2597AB3D7}" srcId="{C072F45E-8C29-4216-AE0B-4B0FA0CCD67F}" destId="{ADE69567-0022-48EE-8D27-C43CE860EAAB}" srcOrd="3" destOrd="0" parTransId="{371845A2-1CC2-4C4D-9D38-3ADA87FF57DC}" sibTransId="{66A77CF9-C2DF-497C-8377-0AFD03ABD3FB}"/>
    <dgm:cxn modelId="{42FBC90D-9C28-4540-BF11-6CF61C18D64A}" type="presOf" srcId="{A02A1760-D742-4B5B-AC08-F10DA472528E}" destId="{F91A630A-AABB-4488-B101-DF78CABDE51B}" srcOrd="0" destOrd="0" presId="urn:microsoft.com/office/officeart/2005/8/layout/vProcess5"/>
    <dgm:cxn modelId="{C438951A-436A-407B-A3E4-3FFAB40C50AB}" srcId="{C072F45E-8C29-4216-AE0B-4B0FA0CCD67F}" destId="{CA60CE7A-EA3F-412D-BCA3-156AC4F6AB36}" srcOrd="2" destOrd="0" parTransId="{1DF8D4D4-48CF-41E4-AF98-0DA49F0B9434}" sibTransId="{04ACF4FF-5DAD-434A-AA8D-E7E79532CA0F}"/>
    <dgm:cxn modelId="{A3F64F5B-AD09-46ED-A5FA-DACDB6DC6FCA}" srcId="{C072F45E-8C29-4216-AE0B-4B0FA0CCD67F}" destId="{A02A1760-D742-4B5B-AC08-F10DA472528E}" srcOrd="1" destOrd="0" parTransId="{142F5F2C-07A1-4561-8ADC-2B3A9E9AB2DE}" sibTransId="{8227AE52-0B86-4B42-B0E2-2E22336107E3}"/>
    <dgm:cxn modelId="{8FAF8163-7DC7-4F73-9893-1E5C139739A0}" type="presOf" srcId="{43BA9A7B-7FB8-45CA-B50C-888105765332}" destId="{DD324767-F55E-4F5F-9D04-1EFBA659FC3E}" srcOrd="0" destOrd="0" presId="urn:microsoft.com/office/officeart/2005/8/layout/vProcess5"/>
    <dgm:cxn modelId="{0ED90465-7280-4079-99CD-9D2E3E885862}" type="presOf" srcId="{ADE69567-0022-48EE-8D27-C43CE860EAAB}" destId="{1C545F82-2930-41C5-909D-EDECA81104E0}" srcOrd="1" destOrd="0" presId="urn:microsoft.com/office/officeart/2005/8/layout/vProcess5"/>
    <dgm:cxn modelId="{0535EE65-3AD9-4535-929C-93016B084833}" type="presOf" srcId="{A02A1760-D742-4B5B-AC08-F10DA472528E}" destId="{378F51E6-0966-4D34-909D-B92054303408}" srcOrd="1" destOrd="0" presId="urn:microsoft.com/office/officeart/2005/8/layout/vProcess5"/>
    <dgm:cxn modelId="{BA15BD53-A2B6-4ADE-A2EA-121E0EDD9570}" type="presOf" srcId="{8227AE52-0B86-4B42-B0E2-2E22336107E3}" destId="{1FF5DE35-786D-4BFE-AC10-679404927142}" srcOrd="0" destOrd="0" presId="urn:microsoft.com/office/officeart/2005/8/layout/vProcess5"/>
    <dgm:cxn modelId="{A2651D7D-EBBF-440B-B566-9FC9B25A3FB8}" type="presOf" srcId="{C072F45E-8C29-4216-AE0B-4B0FA0CCD67F}" destId="{2CDE1DF0-736B-4DB7-885D-870189A16463}" srcOrd="0" destOrd="0" presId="urn:microsoft.com/office/officeart/2005/8/layout/vProcess5"/>
    <dgm:cxn modelId="{EAFF0382-EE20-4DB2-9901-68F601E32BA8}" type="presOf" srcId="{D1B27035-9EB7-4106-A0F8-01D6B7766ED9}" destId="{889031CD-3B3E-4768-A1F3-7EEF6C9BBEB5}" srcOrd="0" destOrd="0" presId="urn:microsoft.com/office/officeart/2005/8/layout/vProcess5"/>
    <dgm:cxn modelId="{71B6E9A9-AB1D-4EC7-89C7-57D8E869C308}" type="presOf" srcId="{04ACF4FF-5DAD-434A-AA8D-E7E79532CA0F}" destId="{2D11EB1B-3345-42EF-966E-87A7E7F653E3}" srcOrd="0" destOrd="0" presId="urn:microsoft.com/office/officeart/2005/8/layout/vProcess5"/>
    <dgm:cxn modelId="{6C863EAB-8021-4237-94C7-CFC03EB50C11}" srcId="{C072F45E-8C29-4216-AE0B-4B0FA0CCD67F}" destId="{43BA9A7B-7FB8-45CA-B50C-888105765332}" srcOrd="0" destOrd="0" parTransId="{069E702F-B4B4-4029-971D-B9A6DE9A7ECC}" sibTransId="{D1B27035-9EB7-4106-A0F8-01D6B7766ED9}"/>
    <dgm:cxn modelId="{57E8D1AC-148D-4C70-9D20-DF119C07612C}" type="presOf" srcId="{CA60CE7A-EA3F-412D-BCA3-156AC4F6AB36}" destId="{02F9028E-98B1-4E34-822D-E74DEE5BD55E}" srcOrd="0" destOrd="0" presId="urn:microsoft.com/office/officeart/2005/8/layout/vProcess5"/>
    <dgm:cxn modelId="{81972AAF-B0FB-41F7-95B0-8FCDE2E5FEA2}" type="presOf" srcId="{ADE69567-0022-48EE-8D27-C43CE860EAAB}" destId="{1F272381-6671-412D-8DA7-C1D22EDF8161}" srcOrd="0" destOrd="0" presId="urn:microsoft.com/office/officeart/2005/8/layout/vProcess5"/>
    <dgm:cxn modelId="{F0F465DC-83B1-4E68-B6EC-9278EFA3A58D}" type="presOf" srcId="{CA60CE7A-EA3F-412D-BCA3-156AC4F6AB36}" destId="{19D9C70F-C11A-4C9E-9E32-061491E36757}" srcOrd="1" destOrd="0" presId="urn:microsoft.com/office/officeart/2005/8/layout/vProcess5"/>
    <dgm:cxn modelId="{A949C1FA-384B-41F1-AF23-71FD51F26BD0}" type="presOf" srcId="{43BA9A7B-7FB8-45CA-B50C-888105765332}" destId="{E343B5C4-73A9-497D-9721-74C1C8BA050E}" srcOrd="1" destOrd="0" presId="urn:microsoft.com/office/officeart/2005/8/layout/vProcess5"/>
    <dgm:cxn modelId="{5910093D-8595-4520-A17C-5B24D8D01D85}" type="presParOf" srcId="{2CDE1DF0-736B-4DB7-885D-870189A16463}" destId="{28F20F5C-1498-4C30-BBA5-0C0B46A92D8D}" srcOrd="0" destOrd="0" presId="urn:microsoft.com/office/officeart/2005/8/layout/vProcess5"/>
    <dgm:cxn modelId="{8CC55617-34A1-449A-BB82-DBE77298CD09}" type="presParOf" srcId="{2CDE1DF0-736B-4DB7-885D-870189A16463}" destId="{DD324767-F55E-4F5F-9D04-1EFBA659FC3E}" srcOrd="1" destOrd="0" presId="urn:microsoft.com/office/officeart/2005/8/layout/vProcess5"/>
    <dgm:cxn modelId="{C3521D23-81CD-446C-960F-97EE392CA891}" type="presParOf" srcId="{2CDE1DF0-736B-4DB7-885D-870189A16463}" destId="{F91A630A-AABB-4488-B101-DF78CABDE51B}" srcOrd="2" destOrd="0" presId="urn:microsoft.com/office/officeart/2005/8/layout/vProcess5"/>
    <dgm:cxn modelId="{3151EFB9-3916-4A60-9A41-15A2E61AC185}" type="presParOf" srcId="{2CDE1DF0-736B-4DB7-885D-870189A16463}" destId="{02F9028E-98B1-4E34-822D-E74DEE5BD55E}" srcOrd="3" destOrd="0" presId="urn:microsoft.com/office/officeart/2005/8/layout/vProcess5"/>
    <dgm:cxn modelId="{BA4B1441-671F-4C12-B2C2-59A6318C3215}" type="presParOf" srcId="{2CDE1DF0-736B-4DB7-885D-870189A16463}" destId="{1F272381-6671-412D-8DA7-C1D22EDF8161}" srcOrd="4" destOrd="0" presId="urn:microsoft.com/office/officeart/2005/8/layout/vProcess5"/>
    <dgm:cxn modelId="{AC7BF160-F704-49BE-81BA-B649B24E9823}" type="presParOf" srcId="{2CDE1DF0-736B-4DB7-885D-870189A16463}" destId="{889031CD-3B3E-4768-A1F3-7EEF6C9BBEB5}" srcOrd="5" destOrd="0" presId="urn:microsoft.com/office/officeart/2005/8/layout/vProcess5"/>
    <dgm:cxn modelId="{2D0F6D3D-1E31-48BF-8B73-5957DEC67383}" type="presParOf" srcId="{2CDE1DF0-736B-4DB7-885D-870189A16463}" destId="{1FF5DE35-786D-4BFE-AC10-679404927142}" srcOrd="6" destOrd="0" presId="urn:microsoft.com/office/officeart/2005/8/layout/vProcess5"/>
    <dgm:cxn modelId="{4A97ED1F-B036-4825-A3E2-F173E0099F50}" type="presParOf" srcId="{2CDE1DF0-736B-4DB7-885D-870189A16463}" destId="{2D11EB1B-3345-42EF-966E-87A7E7F653E3}" srcOrd="7" destOrd="0" presId="urn:microsoft.com/office/officeart/2005/8/layout/vProcess5"/>
    <dgm:cxn modelId="{A74C240C-7110-443D-940C-5FB357DE537E}" type="presParOf" srcId="{2CDE1DF0-736B-4DB7-885D-870189A16463}" destId="{E343B5C4-73A9-497D-9721-74C1C8BA050E}" srcOrd="8" destOrd="0" presId="urn:microsoft.com/office/officeart/2005/8/layout/vProcess5"/>
    <dgm:cxn modelId="{6EB3A400-C2EE-4685-BFAA-DABCA5A329A5}" type="presParOf" srcId="{2CDE1DF0-736B-4DB7-885D-870189A16463}" destId="{378F51E6-0966-4D34-909D-B92054303408}" srcOrd="9" destOrd="0" presId="urn:microsoft.com/office/officeart/2005/8/layout/vProcess5"/>
    <dgm:cxn modelId="{DB53D864-3C99-433D-8212-9A2198D03B82}" type="presParOf" srcId="{2CDE1DF0-736B-4DB7-885D-870189A16463}" destId="{19D9C70F-C11A-4C9E-9E32-061491E36757}" srcOrd="10" destOrd="0" presId="urn:microsoft.com/office/officeart/2005/8/layout/vProcess5"/>
    <dgm:cxn modelId="{281449A1-4AFC-4B7A-B984-36091293CBA4}" type="presParOf" srcId="{2CDE1DF0-736B-4DB7-885D-870189A16463}" destId="{1C545F82-2930-41C5-909D-EDECA81104E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72F45E-8C29-4216-AE0B-4B0FA0CCD67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43BA9A7B-7FB8-45CA-B50C-888105765332}">
      <dgm:prSet phldrT="[Text]"/>
      <dgm:spPr/>
      <dgm:t>
        <a:bodyPr/>
        <a:lstStyle/>
        <a:p>
          <a:r>
            <a:rPr lang="de-DE" dirty="0"/>
            <a:t>Risiken und Gefährdungen</a:t>
          </a:r>
        </a:p>
      </dgm:t>
    </dgm:pt>
    <dgm:pt modelId="{069E702F-B4B4-4029-971D-B9A6DE9A7ECC}" type="parTrans" cxnId="{6C863EAB-8021-4237-94C7-CFC03EB50C11}">
      <dgm:prSet/>
      <dgm:spPr/>
      <dgm:t>
        <a:bodyPr/>
        <a:lstStyle/>
        <a:p>
          <a:endParaRPr lang="de-DE"/>
        </a:p>
      </dgm:t>
    </dgm:pt>
    <dgm:pt modelId="{D1B27035-9EB7-4106-A0F8-01D6B7766ED9}" type="sibTrans" cxnId="{6C863EAB-8021-4237-94C7-CFC03EB50C11}">
      <dgm:prSet/>
      <dgm:spPr/>
      <dgm:t>
        <a:bodyPr/>
        <a:lstStyle/>
        <a:p>
          <a:endParaRPr lang="de-DE"/>
        </a:p>
      </dgm:t>
    </dgm:pt>
    <dgm:pt modelId="{ADE69567-0022-48EE-8D27-C43CE860EAAB}">
      <dgm:prSet phldrT="[Text]"/>
      <dgm:spPr/>
      <dgm:t>
        <a:bodyPr/>
        <a:lstStyle/>
        <a:p>
          <a:r>
            <a:rPr lang="de-DE" dirty="0"/>
            <a:t>Sicherheitskonzept </a:t>
          </a:r>
          <a:br>
            <a:rPr lang="de-DE" dirty="0"/>
          </a:br>
          <a:r>
            <a:rPr lang="de-DE" dirty="0"/>
            <a:t>(Dokumentierte Struktur und Prozesse)</a:t>
          </a:r>
        </a:p>
      </dgm:t>
    </dgm:pt>
    <dgm:pt modelId="{371845A2-1CC2-4C4D-9D38-3ADA87FF57DC}" type="parTrans" cxnId="{BCD9BD01-CC63-4F0A-8F67-1BA2597AB3D7}">
      <dgm:prSet/>
      <dgm:spPr/>
      <dgm:t>
        <a:bodyPr/>
        <a:lstStyle/>
        <a:p>
          <a:endParaRPr lang="de-DE"/>
        </a:p>
      </dgm:t>
    </dgm:pt>
    <dgm:pt modelId="{66A77CF9-C2DF-497C-8377-0AFD03ABD3FB}" type="sibTrans" cxnId="{BCD9BD01-CC63-4F0A-8F67-1BA2597AB3D7}">
      <dgm:prSet/>
      <dgm:spPr/>
      <dgm:t>
        <a:bodyPr/>
        <a:lstStyle/>
        <a:p>
          <a:endParaRPr lang="de-DE"/>
        </a:p>
      </dgm:t>
    </dgm:pt>
    <dgm:pt modelId="{A02A1760-D742-4B5B-AC08-F10DA472528E}">
      <dgm:prSet phldrT="[Text]"/>
      <dgm:spPr/>
      <dgm:t>
        <a:bodyPr/>
        <a:lstStyle/>
        <a:p>
          <a:r>
            <a:rPr lang="de-DE" dirty="0"/>
            <a:t>Schutzbedarf</a:t>
          </a:r>
        </a:p>
      </dgm:t>
    </dgm:pt>
    <dgm:pt modelId="{142F5F2C-07A1-4561-8ADC-2B3A9E9AB2DE}" type="parTrans" cxnId="{A3F64F5B-AD09-46ED-A5FA-DACDB6DC6FCA}">
      <dgm:prSet/>
      <dgm:spPr/>
      <dgm:t>
        <a:bodyPr/>
        <a:lstStyle/>
        <a:p>
          <a:endParaRPr lang="de-DE"/>
        </a:p>
      </dgm:t>
    </dgm:pt>
    <dgm:pt modelId="{8227AE52-0B86-4B42-B0E2-2E22336107E3}" type="sibTrans" cxnId="{A3F64F5B-AD09-46ED-A5FA-DACDB6DC6FCA}">
      <dgm:prSet/>
      <dgm:spPr/>
      <dgm:t>
        <a:bodyPr/>
        <a:lstStyle/>
        <a:p>
          <a:endParaRPr lang="de-DE"/>
        </a:p>
      </dgm:t>
    </dgm:pt>
    <dgm:pt modelId="{CA60CE7A-EA3F-412D-BCA3-156AC4F6AB36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Technische und organisatorische Maßnahmen (Tom)</a:t>
          </a:r>
        </a:p>
      </dgm:t>
    </dgm:pt>
    <dgm:pt modelId="{1DF8D4D4-48CF-41E4-AF98-0DA49F0B9434}" type="parTrans" cxnId="{C438951A-436A-407B-A3E4-3FFAB40C50AB}">
      <dgm:prSet/>
      <dgm:spPr/>
      <dgm:t>
        <a:bodyPr/>
        <a:lstStyle/>
        <a:p>
          <a:endParaRPr lang="de-DE"/>
        </a:p>
      </dgm:t>
    </dgm:pt>
    <dgm:pt modelId="{04ACF4FF-5DAD-434A-AA8D-E7E79532CA0F}" type="sibTrans" cxnId="{C438951A-436A-407B-A3E4-3FFAB40C50AB}">
      <dgm:prSet/>
      <dgm:spPr/>
      <dgm:t>
        <a:bodyPr/>
        <a:lstStyle/>
        <a:p>
          <a:endParaRPr lang="de-DE"/>
        </a:p>
      </dgm:t>
    </dgm:pt>
    <dgm:pt modelId="{2CDE1DF0-736B-4DB7-885D-870189A16463}" type="pres">
      <dgm:prSet presAssocID="{C072F45E-8C29-4216-AE0B-4B0FA0CCD67F}" presName="outerComposite" presStyleCnt="0">
        <dgm:presLayoutVars>
          <dgm:chMax val="5"/>
          <dgm:dir/>
          <dgm:resizeHandles val="exact"/>
        </dgm:presLayoutVars>
      </dgm:prSet>
      <dgm:spPr/>
    </dgm:pt>
    <dgm:pt modelId="{28F20F5C-1498-4C30-BBA5-0C0B46A92D8D}" type="pres">
      <dgm:prSet presAssocID="{C072F45E-8C29-4216-AE0B-4B0FA0CCD67F}" presName="dummyMaxCanvas" presStyleCnt="0">
        <dgm:presLayoutVars/>
      </dgm:prSet>
      <dgm:spPr/>
    </dgm:pt>
    <dgm:pt modelId="{0DF61F49-8B45-484D-BC87-2C8F766ADFEE}" type="pres">
      <dgm:prSet presAssocID="{C072F45E-8C29-4216-AE0B-4B0FA0CCD67F}" presName="FourNodes_1" presStyleLbl="node1" presStyleIdx="0" presStyleCnt="4">
        <dgm:presLayoutVars>
          <dgm:bulletEnabled val="1"/>
        </dgm:presLayoutVars>
      </dgm:prSet>
      <dgm:spPr/>
    </dgm:pt>
    <dgm:pt modelId="{853E2400-0BEB-46B6-9B1D-2D036DE0BFB7}" type="pres">
      <dgm:prSet presAssocID="{C072F45E-8C29-4216-AE0B-4B0FA0CCD67F}" presName="FourNodes_2" presStyleLbl="node1" presStyleIdx="1" presStyleCnt="4">
        <dgm:presLayoutVars>
          <dgm:bulletEnabled val="1"/>
        </dgm:presLayoutVars>
      </dgm:prSet>
      <dgm:spPr/>
    </dgm:pt>
    <dgm:pt modelId="{EA6D0F9D-5365-437E-95B2-1525FBB6E15E}" type="pres">
      <dgm:prSet presAssocID="{C072F45E-8C29-4216-AE0B-4B0FA0CCD67F}" presName="FourNodes_3" presStyleLbl="node1" presStyleIdx="2" presStyleCnt="4">
        <dgm:presLayoutVars>
          <dgm:bulletEnabled val="1"/>
        </dgm:presLayoutVars>
      </dgm:prSet>
      <dgm:spPr/>
    </dgm:pt>
    <dgm:pt modelId="{DEF3A3FD-14CF-448C-868C-79A3E39DEB4F}" type="pres">
      <dgm:prSet presAssocID="{C072F45E-8C29-4216-AE0B-4B0FA0CCD67F}" presName="FourNodes_4" presStyleLbl="node1" presStyleIdx="3" presStyleCnt="4">
        <dgm:presLayoutVars>
          <dgm:bulletEnabled val="1"/>
        </dgm:presLayoutVars>
      </dgm:prSet>
      <dgm:spPr/>
    </dgm:pt>
    <dgm:pt modelId="{E251492F-69E5-419B-B5E5-25722E04D190}" type="pres">
      <dgm:prSet presAssocID="{C072F45E-8C29-4216-AE0B-4B0FA0CCD67F}" presName="FourConn_1-2" presStyleLbl="fgAccFollowNode1" presStyleIdx="0" presStyleCnt="3">
        <dgm:presLayoutVars>
          <dgm:bulletEnabled val="1"/>
        </dgm:presLayoutVars>
      </dgm:prSet>
      <dgm:spPr/>
    </dgm:pt>
    <dgm:pt modelId="{D9D225C8-CBF5-49A4-BF21-A6966F9AE7B0}" type="pres">
      <dgm:prSet presAssocID="{C072F45E-8C29-4216-AE0B-4B0FA0CCD67F}" presName="FourConn_2-3" presStyleLbl="fgAccFollowNode1" presStyleIdx="1" presStyleCnt="3">
        <dgm:presLayoutVars>
          <dgm:bulletEnabled val="1"/>
        </dgm:presLayoutVars>
      </dgm:prSet>
      <dgm:spPr/>
    </dgm:pt>
    <dgm:pt modelId="{17C36CF3-B4E0-48F9-ADB9-3C4E8C8E4228}" type="pres">
      <dgm:prSet presAssocID="{C072F45E-8C29-4216-AE0B-4B0FA0CCD67F}" presName="FourConn_3-4" presStyleLbl="fgAccFollowNode1" presStyleIdx="2" presStyleCnt="3">
        <dgm:presLayoutVars>
          <dgm:bulletEnabled val="1"/>
        </dgm:presLayoutVars>
      </dgm:prSet>
      <dgm:spPr/>
    </dgm:pt>
    <dgm:pt modelId="{52F0B50B-B5AF-4C57-872A-2F528EEB78D4}" type="pres">
      <dgm:prSet presAssocID="{C072F45E-8C29-4216-AE0B-4B0FA0CCD67F}" presName="FourNodes_1_text" presStyleLbl="node1" presStyleIdx="3" presStyleCnt="4">
        <dgm:presLayoutVars>
          <dgm:bulletEnabled val="1"/>
        </dgm:presLayoutVars>
      </dgm:prSet>
      <dgm:spPr/>
    </dgm:pt>
    <dgm:pt modelId="{419E6552-32BD-48C8-A589-3828A0284E26}" type="pres">
      <dgm:prSet presAssocID="{C072F45E-8C29-4216-AE0B-4B0FA0CCD67F}" presName="FourNodes_2_text" presStyleLbl="node1" presStyleIdx="3" presStyleCnt="4">
        <dgm:presLayoutVars>
          <dgm:bulletEnabled val="1"/>
        </dgm:presLayoutVars>
      </dgm:prSet>
      <dgm:spPr/>
    </dgm:pt>
    <dgm:pt modelId="{1C550113-748D-47CB-948E-7D91E08912ED}" type="pres">
      <dgm:prSet presAssocID="{C072F45E-8C29-4216-AE0B-4B0FA0CCD67F}" presName="FourNodes_3_text" presStyleLbl="node1" presStyleIdx="3" presStyleCnt="4">
        <dgm:presLayoutVars>
          <dgm:bulletEnabled val="1"/>
        </dgm:presLayoutVars>
      </dgm:prSet>
      <dgm:spPr/>
    </dgm:pt>
    <dgm:pt modelId="{466D595F-0B6B-4E47-B1AF-11DADE0D7F2B}" type="pres">
      <dgm:prSet presAssocID="{C072F45E-8C29-4216-AE0B-4B0FA0CCD67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CD9BD01-CC63-4F0A-8F67-1BA2597AB3D7}" srcId="{C072F45E-8C29-4216-AE0B-4B0FA0CCD67F}" destId="{ADE69567-0022-48EE-8D27-C43CE860EAAB}" srcOrd="3" destOrd="0" parTransId="{371845A2-1CC2-4C4D-9D38-3ADA87FF57DC}" sibTransId="{66A77CF9-C2DF-497C-8377-0AFD03ABD3FB}"/>
    <dgm:cxn modelId="{C438951A-436A-407B-A3E4-3FFAB40C50AB}" srcId="{C072F45E-8C29-4216-AE0B-4B0FA0CCD67F}" destId="{CA60CE7A-EA3F-412D-BCA3-156AC4F6AB36}" srcOrd="2" destOrd="0" parTransId="{1DF8D4D4-48CF-41E4-AF98-0DA49F0B9434}" sibTransId="{04ACF4FF-5DAD-434A-AA8D-E7E79532CA0F}"/>
    <dgm:cxn modelId="{FCAB9723-C3C9-4C2D-85D4-7AEBBE8FFF98}" type="presOf" srcId="{D1B27035-9EB7-4106-A0F8-01D6B7766ED9}" destId="{E251492F-69E5-419B-B5E5-25722E04D190}" srcOrd="0" destOrd="0" presId="urn:microsoft.com/office/officeart/2005/8/layout/vProcess5"/>
    <dgm:cxn modelId="{1584E32F-7225-4254-BBD6-394206BA551E}" type="presOf" srcId="{ADE69567-0022-48EE-8D27-C43CE860EAAB}" destId="{DEF3A3FD-14CF-448C-868C-79A3E39DEB4F}" srcOrd="0" destOrd="0" presId="urn:microsoft.com/office/officeart/2005/8/layout/vProcess5"/>
    <dgm:cxn modelId="{A3F64F5B-AD09-46ED-A5FA-DACDB6DC6FCA}" srcId="{C072F45E-8C29-4216-AE0B-4B0FA0CCD67F}" destId="{A02A1760-D742-4B5B-AC08-F10DA472528E}" srcOrd="1" destOrd="0" parTransId="{142F5F2C-07A1-4561-8ADC-2B3A9E9AB2DE}" sibTransId="{8227AE52-0B86-4B42-B0E2-2E22336107E3}"/>
    <dgm:cxn modelId="{A3801960-D4A0-43B4-B124-39A4761B4456}" type="presOf" srcId="{A02A1760-D742-4B5B-AC08-F10DA472528E}" destId="{853E2400-0BEB-46B6-9B1D-2D036DE0BFB7}" srcOrd="0" destOrd="0" presId="urn:microsoft.com/office/officeart/2005/8/layout/vProcess5"/>
    <dgm:cxn modelId="{0219E962-8C71-465B-BB28-B2CA5E3F7F29}" type="presOf" srcId="{CA60CE7A-EA3F-412D-BCA3-156AC4F6AB36}" destId="{1C550113-748D-47CB-948E-7D91E08912ED}" srcOrd="1" destOrd="0" presId="urn:microsoft.com/office/officeart/2005/8/layout/vProcess5"/>
    <dgm:cxn modelId="{0E960F52-0824-4796-8ABD-E4BAA10B0829}" type="presOf" srcId="{43BA9A7B-7FB8-45CA-B50C-888105765332}" destId="{52F0B50B-B5AF-4C57-872A-2F528EEB78D4}" srcOrd="1" destOrd="0" presId="urn:microsoft.com/office/officeart/2005/8/layout/vProcess5"/>
    <dgm:cxn modelId="{94EE3D54-5902-418C-9366-B06D22EE9503}" type="presOf" srcId="{43BA9A7B-7FB8-45CA-B50C-888105765332}" destId="{0DF61F49-8B45-484D-BC87-2C8F766ADFEE}" srcOrd="0" destOrd="0" presId="urn:microsoft.com/office/officeart/2005/8/layout/vProcess5"/>
    <dgm:cxn modelId="{D6746657-EBD2-469A-BC1F-A312CBA3AD4E}" type="presOf" srcId="{ADE69567-0022-48EE-8D27-C43CE860EAAB}" destId="{466D595F-0B6B-4E47-B1AF-11DADE0D7F2B}" srcOrd="1" destOrd="0" presId="urn:microsoft.com/office/officeart/2005/8/layout/vProcess5"/>
    <dgm:cxn modelId="{A2651D7D-EBBF-440B-B566-9FC9B25A3FB8}" type="presOf" srcId="{C072F45E-8C29-4216-AE0B-4B0FA0CCD67F}" destId="{2CDE1DF0-736B-4DB7-885D-870189A16463}" srcOrd="0" destOrd="0" presId="urn:microsoft.com/office/officeart/2005/8/layout/vProcess5"/>
    <dgm:cxn modelId="{FCCCAA84-29B3-4D21-A4BD-0F24C202AB6F}" type="presOf" srcId="{04ACF4FF-5DAD-434A-AA8D-E7E79532CA0F}" destId="{17C36CF3-B4E0-48F9-ADB9-3C4E8C8E4228}" srcOrd="0" destOrd="0" presId="urn:microsoft.com/office/officeart/2005/8/layout/vProcess5"/>
    <dgm:cxn modelId="{6C863EAB-8021-4237-94C7-CFC03EB50C11}" srcId="{C072F45E-8C29-4216-AE0B-4B0FA0CCD67F}" destId="{43BA9A7B-7FB8-45CA-B50C-888105765332}" srcOrd="0" destOrd="0" parTransId="{069E702F-B4B4-4029-971D-B9A6DE9A7ECC}" sibTransId="{D1B27035-9EB7-4106-A0F8-01D6B7766ED9}"/>
    <dgm:cxn modelId="{FC857AC9-BB70-4BCB-83FB-7F71B93A876F}" type="presOf" srcId="{A02A1760-D742-4B5B-AC08-F10DA472528E}" destId="{419E6552-32BD-48C8-A589-3828A0284E26}" srcOrd="1" destOrd="0" presId="urn:microsoft.com/office/officeart/2005/8/layout/vProcess5"/>
    <dgm:cxn modelId="{AE7849E1-2794-4C08-93DD-236C5542E683}" type="presOf" srcId="{CA60CE7A-EA3F-412D-BCA3-156AC4F6AB36}" destId="{EA6D0F9D-5365-437E-95B2-1525FBB6E15E}" srcOrd="0" destOrd="0" presId="urn:microsoft.com/office/officeart/2005/8/layout/vProcess5"/>
    <dgm:cxn modelId="{AA1A13ED-C209-4ACA-A73B-F49591B6D37F}" type="presOf" srcId="{8227AE52-0B86-4B42-B0E2-2E22336107E3}" destId="{D9D225C8-CBF5-49A4-BF21-A6966F9AE7B0}" srcOrd="0" destOrd="0" presId="urn:microsoft.com/office/officeart/2005/8/layout/vProcess5"/>
    <dgm:cxn modelId="{5910093D-8595-4520-A17C-5B24D8D01D85}" type="presParOf" srcId="{2CDE1DF0-736B-4DB7-885D-870189A16463}" destId="{28F20F5C-1498-4C30-BBA5-0C0B46A92D8D}" srcOrd="0" destOrd="0" presId="urn:microsoft.com/office/officeart/2005/8/layout/vProcess5"/>
    <dgm:cxn modelId="{56D29865-5194-4895-B17A-49740D9E0897}" type="presParOf" srcId="{2CDE1DF0-736B-4DB7-885D-870189A16463}" destId="{0DF61F49-8B45-484D-BC87-2C8F766ADFEE}" srcOrd="1" destOrd="0" presId="urn:microsoft.com/office/officeart/2005/8/layout/vProcess5"/>
    <dgm:cxn modelId="{411E3216-5BFE-476E-AABE-F083B0D7F507}" type="presParOf" srcId="{2CDE1DF0-736B-4DB7-885D-870189A16463}" destId="{853E2400-0BEB-46B6-9B1D-2D036DE0BFB7}" srcOrd="2" destOrd="0" presId="urn:microsoft.com/office/officeart/2005/8/layout/vProcess5"/>
    <dgm:cxn modelId="{0E6A688B-9D0B-4724-B04F-BF90A9E2A97F}" type="presParOf" srcId="{2CDE1DF0-736B-4DB7-885D-870189A16463}" destId="{EA6D0F9D-5365-437E-95B2-1525FBB6E15E}" srcOrd="3" destOrd="0" presId="urn:microsoft.com/office/officeart/2005/8/layout/vProcess5"/>
    <dgm:cxn modelId="{524734C1-6DD9-4137-B284-226EEE0BD4E9}" type="presParOf" srcId="{2CDE1DF0-736B-4DB7-885D-870189A16463}" destId="{DEF3A3FD-14CF-448C-868C-79A3E39DEB4F}" srcOrd="4" destOrd="0" presId="urn:microsoft.com/office/officeart/2005/8/layout/vProcess5"/>
    <dgm:cxn modelId="{36D06B95-2A5D-44BE-AA0C-02775FE87814}" type="presParOf" srcId="{2CDE1DF0-736B-4DB7-885D-870189A16463}" destId="{E251492F-69E5-419B-B5E5-25722E04D190}" srcOrd="5" destOrd="0" presId="urn:microsoft.com/office/officeart/2005/8/layout/vProcess5"/>
    <dgm:cxn modelId="{8EAFD384-2EA4-4AB8-8D00-553037E16655}" type="presParOf" srcId="{2CDE1DF0-736B-4DB7-885D-870189A16463}" destId="{D9D225C8-CBF5-49A4-BF21-A6966F9AE7B0}" srcOrd="6" destOrd="0" presId="urn:microsoft.com/office/officeart/2005/8/layout/vProcess5"/>
    <dgm:cxn modelId="{EDECB4F4-3083-43B1-8F75-5AF771632D36}" type="presParOf" srcId="{2CDE1DF0-736B-4DB7-885D-870189A16463}" destId="{17C36CF3-B4E0-48F9-ADB9-3C4E8C8E4228}" srcOrd="7" destOrd="0" presId="urn:microsoft.com/office/officeart/2005/8/layout/vProcess5"/>
    <dgm:cxn modelId="{2AA5FEA0-1B24-42BB-BD16-135C19B5DAD0}" type="presParOf" srcId="{2CDE1DF0-736B-4DB7-885D-870189A16463}" destId="{52F0B50B-B5AF-4C57-872A-2F528EEB78D4}" srcOrd="8" destOrd="0" presId="urn:microsoft.com/office/officeart/2005/8/layout/vProcess5"/>
    <dgm:cxn modelId="{461A8A9D-6076-4348-B5ED-239EA359EC8C}" type="presParOf" srcId="{2CDE1DF0-736B-4DB7-885D-870189A16463}" destId="{419E6552-32BD-48C8-A589-3828A0284E26}" srcOrd="9" destOrd="0" presId="urn:microsoft.com/office/officeart/2005/8/layout/vProcess5"/>
    <dgm:cxn modelId="{1F9B086D-3903-4227-894E-D6F9D73E830A}" type="presParOf" srcId="{2CDE1DF0-736B-4DB7-885D-870189A16463}" destId="{1C550113-748D-47CB-948E-7D91E08912ED}" srcOrd="10" destOrd="0" presId="urn:microsoft.com/office/officeart/2005/8/layout/vProcess5"/>
    <dgm:cxn modelId="{EB132295-013F-45FA-B974-F27100A3C680}" type="presParOf" srcId="{2CDE1DF0-736B-4DB7-885D-870189A16463}" destId="{466D595F-0B6B-4E47-B1AF-11DADE0D7F2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72F45E-8C29-4216-AE0B-4B0FA0CCD67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43BA9A7B-7FB8-45CA-B50C-888105765332}">
      <dgm:prSet phldrT="[Text]"/>
      <dgm:spPr/>
      <dgm:t>
        <a:bodyPr/>
        <a:lstStyle/>
        <a:p>
          <a:r>
            <a:rPr lang="de-DE" dirty="0"/>
            <a:t>Risiken und Gefährdungen</a:t>
          </a:r>
        </a:p>
      </dgm:t>
    </dgm:pt>
    <dgm:pt modelId="{069E702F-B4B4-4029-971D-B9A6DE9A7ECC}" type="parTrans" cxnId="{6C863EAB-8021-4237-94C7-CFC03EB50C11}">
      <dgm:prSet/>
      <dgm:spPr/>
      <dgm:t>
        <a:bodyPr/>
        <a:lstStyle/>
        <a:p>
          <a:endParaRPr lang="de-DE"/>
        </a:p>
      </dgm:t>
    </dgm:pt>
    <dgm:pt modelId="{D1B27035-9EB7-4106-A0F8-01D6B7766ED9}" type="sibTrans" cxnId="{6C863EAB-8021-4237-94C7-CFC03EB50C11}">
      <dgm:prSet/>
      <dgm:spPr/>
      <dgm:t>
        <a:bodyPr/>
        <a:lstStyle/>
        <a:p>
          <a:endParaRPr lang="de-DE"/>
        </a:p>
      </dgm:t>
    </dgm:pt>
    <dgm:pt modelId="{ADE69567-0022-48EE-8D27-C43CE860EAAB}">
      <dgm:prSet phldrT="[Text]"/>
      <dgm:spPr/>
      <dgm:t>
        <a:bodyPr/>
        <a:lstStyle/>
        <a:p>
          <a:r>
            <a:rPr lang="de-DE" dirty="0"/>
            <a:t>Sicherheitskonzept </a:t>
          </a:r>
          <a:br>
            <a:rPr lang="de-DE" dirty="0"/>
          </a:br>
          <a:r>
            <a:rPr lang="de-DE" dirty="0"/>
            <a:t>(Dokumentierte Struktur und Prozesse)</a:t>
          </a:r>
        </a:p>
      </dgm:t>
    </dgm:pt>
    <dgm:pt modelId="{371845A2-1CC2-4C4D-9D38-3ADA87FF57DC}" type="parTrans" cxnId="{BCD9BD01-CC63-4F0A-8F67-1BA2597AB3D7}">
      <dgm:prSet/>
      <dgm:spPr/>
      <dgm:t>
        <a:bodyPr/>
        <a:lstStyle/>
        <a:p>
          <a:endParaRPr lang="de-DE"/>
        </a:p>
      </dgm:t>
    </dgm:pt>
    <dgm:pt modelId="{66A77CF9-C2DF-497C-8377-0AFD03ABD3FB}" type="sibTrans" cxnId="{BCD9BD01-CC63-4F0A-8F67-1BA2597AB3D7}">
      <dgm:prSet/>
      <dgm:spPr/>
      <dgm:t>
        <a:bodyPr/>
        <a:lstStyle/>
        <a:p>
          <a:endParaRPr lang="de-DE"/>
        </a:p>
      </dgm:t>
    </dgm:pt>
    <dgm:pt modelId="{A02A1760-D742-4B5B-AC08-F10DA472528E}">
      <dgm:prSet phldrT="[Text]"/>
      <dgm:spPr/>
      <dgm:t>
        <a:bodyPr/>
        <a:lstStyle/>
        <a:p>
          <a:r>
            <a:rPr lang="de-DE" dirty="0"/>
            <a:t>Schutzbedarf</a:t>
          </a:r>
        </a:p>
      </dgm:t>
    </dgm:pt>
    <dgm:pt modelId="{142F5F2C-07A1-4561-8ADC-2B3A9E9AB2DE}" type="parTrans" cxnId="{A3F64F5B-AD09-46ED-A5FA-DACDB6DC6FCA}">
      <dgm:prSet/>
      <dgm:spPr/>
      <dgm:t>
        <a:bodyPr/>
        <a:lstStyle/>
        <a:p>
          <a:endParaRPr lang="de-DE"/>
        </a:p>
      </dgm:t>
    </dgm:pt>
    <dgm:pt modelId="{8227AE52-0B86-4B42-B0E2-2E22336107E3}" type="sibTrans" cxnId="{A3F64F5B-AD09-46ED-A5FA-DACDB6DC6FCA}">
      <dgm:prSet/>
      <dgm:spPr/>
      <dgm:t>
        <a:bodyPr/>
        <a:lstStyle/>
        <a:p>
          <a:endParaRPr lang="de-DE"/>
        </a:p>
      </dgm:t>
    </dgm:pt>
    <dgm:pt modelId="{CA60CE7A-EA3F-412D-BCA3-156AC4F6AB36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Technische und organisatorische Maßnahmen (Tom)</a:t>
          </a:r>
        </a:p>
      </dgm:t>
    </dgm:pt>
    <dgm:pt modelId="{1DF8D4D4-48CF-41E4-AF98-0DA49F0B9434}" type="parTrans" cxnId="{C438951A-436A-407B-A3E4-3FFAB40C50AB}">
      <dgm:prSet/>
      <dgm:spPr/>
      <dgm:t>
        <a:bodyPr/>
        <a:lstStyle/>
        <a:p>
          <a:endParaRPr lang="de-DE"/>
        </a:p>
      </dgm:t>
    </dgm:pt>
    <dgm:pt modelId="{04ACF4FF-5DAD-434A-AA8D-E7E79532CA0F}" type="sibTrans" cxnId="{C438951A-436A-407B-A3E4-3FFAB40C50AB}">
      <dgm:prSet/>
      <dgm:spPr/>
      <dgm:t>
        <a:bodyPr/>
        <a:lstStyle/>
        <a:p>
          <a:endParaRPr lang="de-DE"/>
        </a:p>
      </dgm:t>
    </dgm:pt>
    <dgm:pt modelId="{2CDE1DF0-736B-4DB7-885D-870189A16463}" type="pres">
      <dgm:prSet presAssocID="{C072F45E-8C29-4216-AE0B-4B0FA0CCD67F}" presName="outerComposite" presStyleCnt="0">
        <dgm:presLayoutVars>
          <dgm:chMax val="5"/>
          <dgm:dir/>
          <dgm:resizeHandles val="exact"/>
        </dgm:presLayoutVars>
      </dgm:prSet>
      <dgm:spPr/>
    </dgm:pt>
    <dgm:pt modelId="{28F20F5C-1498-4C30-BBA5-0C0B46A92D8D}" type="pres">
      <dgm:prSet presAssocID="{C072F45E-8C29-4216-AE0B-4B0FA0CCD67F}" presName="dummyMaxCanvas" presStyleCnt="0">
        <dgm:presLayoutVars/>
      </dgm:prSet>
      <dgm:spPr/>
    </dgm:pt>
    <dgm:pt modelId="{E2673136-3FCB-4305-BDAA-8A3A213677B4}" type="pres">
      <dgm:prSet presAssocID="{C072F45E-8C29-4216-AE0B-4B0FA0CCD67F}" presName="FourNodes_1" presStyleLbl="node1" presStyleIdx="0" presStyleCnt="4">
        <dgm:presLayoutVars>
          <dgm:bulletEnabled val="1"/>
        </dgm:presLayoutVars>
      </dgm:prSet>
      <dgm:spPr/>
    </dgm:pt>
    <dgm:pt modelId="{3EE4C206-777D-4381-A0B3-5E1532A5532D}" type="pres">
      <dgm:prSet presAssocID="{C072F45E-8C29-4216-AE0B-4B0FA0CCD67F}" presName="FourNodes_2" presStyleLbl="node1" presStyleIdx="1" presStyleCnt="4">
        <dgm:presLayoutVars>
          <dgm:bulletEnabled val="1"/>
        </dgm:presLayoutVars>
      </dgm:prSet>
      <dgm:spPr/>
    </dgm:pt>
    <dgm:pt modelId="{8F669E65-B6DC-44B8-954D-11E8F7BBE740}" type="pres">
      <dgm:prSet presAssocID="{C072F45E-8C29-4216-AE0B-4B0FA0CCD67F}" presName="FourNodes_3" presStyleLbl="node1" presStyleIdx="2" presStyleCnt="4">
        <dgm:presLayoutVars>
          <dgm:bulletEnabled val="1"/>
        </dgm:presLayoutVars>
      </dgm:prSet>
      <dgm:spPr/>
    </dgm:pt>
    <dgm:pt modelId="{8FAC37A6-EE1D-4797-A8AB-9F505B565213}" type="pres">
      <dgm:prSet presAssocID="{C072F45E-8C29-4216-AE0B-4B0FA0CCD67F}" presName="FourNodes_4" presStyleLbl="node1" presStyleIdx="3" presStyleCnt="4">
        <dgm:presLayoutVars>
          <dgm:bulletEnabled val="1"/>
        </dgm:presLayoutVars>
      </dgm:prSet>
      <dgm:spPr/>
    </dgm:pt>
    <dgm:pt modelId="{CC392BDE-37E8-4EBB-AB27-7CC056CF0507}" type="pres">
      <dgm:prSet presAssocID="{C072F45E-8C29-4216-AE0B-4B0FA0CCD67F}" presName="FourConn_1-2" presStyleLbl="fgAccFollowNode1" presStyleIdx="0" presStyleCnt="3">
        <dgm:presLayoutVars>
          <dgm:bulletEnabled val="1"/>
        </dgm:presLayoutVars>
      </dgm:prSet>
      <dgm:spPr/>
    </dgm:pt>
    <dgm:pt modelId="{939EEF32-CC62-455A-9F45-EE75A005F94E}" type="pres">
      <dgm:prSet presAssocID="{C072F45E-8C29-4216-AE0B-4B0FA0CCD67F}" presName="FourConn_2-3" presStyleLbl="fgAccFollowNode1" presStyleIdx="1" presStyleCnt="3">
        <dgm:presLayoutVars>
          <dgm:bulletEnabled val="1"/>
        </dgm:presLayoutVars>
      </dgm:prSet>
      <dgm:spPr/>
    </dgm:pt>
    <dgm:pt modelId="{DAA45AF9-8A4D-4582-8774-263E7778BB66}" type="pres">
      <dgm:prSet presAssocID="{C072F45E-8C29-4216-AE0B-4B0FA0CCD67F}" presName="FourConn_3-4" presStyleLbl="fgAccFollowNode1" presStyleIdx="2" presStyleCnt="3">
        <dgm:presLayoutVars>
          <dgm:bulletEnabled val="1"/>
        </dgm:presLayoutVars>
      </dgm:prSet>
      <dgm:spPr/>
    </dgm:pt>
    <dgm:pt modelId="{196BCF98-D48F-4EE1-82DA-30A91E5EAB7E}" type="pres">
      <dgm:prSet presAssocID="{C072F45E-8C29-4216-AE0B-4B0FA0CCD67F}" presName="FourNodes_1_text" presStyleLbl="node1" presStyleIdx="3" presStyleCnt="4">
        <dgm:presLayoutVars>
          <dgm:bulletEnabled val="1"/>
        </dgm:presLayoutVars>
      </dgm:prSet>
      <dgm:spPr/>
    </dgm:pt>
    <dgm:pt modelId="{0D0B1174-A731-45E1-934F-023D9A510E4E}" type="pres">
      <dgm:prSet presAssocID="{C072F45E-8C29-4216-AE0B-4B0FA0CCD67F}" presName="FourNodes_2_text" presStyleLbl="node1" presStyleIdx="3" presStyleCnt="4">
        <dgm:presLayoutVars>
          <dgm:bulletEnabled val="1"/>
        </dgm:presLayoutVars>
      </dgm:prSet>
      <dgm:spPr/>
    </dgm:pt>
    <dgm:pt modelId="{609DDF15-57E4-490C-AEFE-E9C3E35D7DE3}" type="pres">
      <dgm:prSet presAssocID="{C072F45E-8C29-4216-AE0B-4B0FA0CCD67F}" presName="FourNodes_3_text" presStyleLbl="node1" presStyleIdx="3" presStyleCnt="4">
        <dgm:presLayoutVars>
          <dgm:bulletEnabled val="1"/>
        </dgm:presLayoutVars>
      </dgm:prSet>
      <dgm:spPr/>
    </dgm:pt>
    <dgm:pt modelId="{A8F1C5BC-1A62-4B87-B34C-74E047DE7537}" type="pres">
      <dgm:prSet presAssocID="{C072F45E-8C29-4216-AE0B-4B0FA0CCD67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CD9BD01-CC63-4F0A-8F67-1BA2597AB3D7}" srcId="{C072F45E-8C29-4216-AE0B-4B0FA0CCD67F}" destId="{ADE69567-0022-48EE-8D27-C43CE860EAAB}" srcOrd="3" destOrd="0" parTransId="{371845A2-1CC2-4C4D-9D38-3ADA87FF57DC}" sibTransId="{66A77CF9-C2DF-497C-8377-0AFD03ABD3FB}"/>
    <dgm:cxn modelId="{C438951A-436A-407B-A3E4-3FFAB40C50AB}" srcId="{C072F45E-8C29-4216-AE0B-4B0FA0CCD67F}" destId="{CA60CE7A-EA3F-412D-BCA3-156AC4F6AB36}" srcOrd="2" destOrd="0" parTransId="{1DF8D4D4-48CF-41E4-AF98-0DA49F0B9434}" sibTransId="{04ACF4FF-5DAD-434A-AA8D-E7E79532CA0F}"/>
    <dgm:cxn modelId="{A3F64F5B-AD09-46ED-A5FA-DACDB6DC6FCA}" srcId="{C072F45E-8C29-4216-AE0B-4B0FA0CCD67F}" destId="{A02A1760-D742-4B5B-AC08-F10DA472528E}" srcOrd="1" destOrd="0" parTransId="{142F5F2C-07A1-4561-8ADC-2B3A9E9AB2DE}" sibTransId="{8227AE52-0B86-4B42-B0E2-2E22336107E3}"/>
    <dgm:cxn modelId="{578EE564-9122-4559-B485-5C6CBEF1626E}" type="presOf" srcId="{04ACF4FF-5DAD-434A-AA8D-E7E79532CA0F}" destId="{DAA45AF9-8A4D-4582-8774-263E7778BB66}" srcOrd="0" destOrd="0" presId="urn:microsoft.com/office/officeart/2005/8/layout/vProcess5"/>
    <dgm:cxn modelId="{B5EFBC55-4D3F-4CA7-8096-F6F6F038FF26}" type="presOf" srcId="{8227AE52-0B86-4B42-B0E2-2E22336107E3}" destId="{939EEF32-CC62-455A-9F45-EE75A005F94E}" srcOrd="0" destOrd="0" presId="urn:microsoft.com/office/officeart/2005/8/layout/vProcess5"/>
    <dgm:cxn modelId="{59E65B78-AA7B-4258-9F8C-2A992009D084}" type="presOf" srcId="{ADE69567-0022-48EE-8D27-C43CE860EAAB}" destId="{8FAC37A6-EE1D-4797-A8AB-9F505B565213}" srcOrd="0" destOrd="0" presId="urn:microsoft.com/office/officeart/2005/8/layout/vProcess5"/>
    <dgm:cxn modelId="{A2651D7D-EBBF-440B-B566-9FC9B25A3FB8}" type="presOf" srcId="{C072F45E-8C29-4216-AE0B-4B0FA0CCD67F}" destId="{2CDE1DF0-736B-4DB7-885D-870189A16463}" srcOrd="0" destOrd="0" presId="urn:microsoft.com/office/officeart/2005/8/layout/vProcess5"/>
    <dgm:cxn modelId="{483F2E85-F52B-4F06-9DFB-EFCBAB872C30}" type="presOf" srcId="{D1B27035-9EB7-4106-A0F8-01D6B7766ED9}" destId="{CC392BDE-37E8-4EBB-AB27-7CC056CF0507}" srcOrd="0" destOrd="0" presId="urn:microsoft.com/office/officeart/2005/8/layout/vProcess5"/>
    <dgm:cxn modelId="{385E648F-29F3-411A-942A-3095A8E63C5A}" type="presOf" srcId="{43BA9A7B-7FB8-45CA-B50C-888105765332}" destId="{E2673136-3FCB-4305-BDAA-8A3A213677B4}" srcOrd="0" destOrd="0" presId="urn:microsoft.com/office/officeart/2005/8/layout/vProcess5"/>
    <dgm:cxn modelId="{47D38A90-F6C3-4615-9A66-94A2AC84375A}" type="presOf" srcId="{A02A1760-D742-4B5B-AC08-F10DA472528E}" destId="{0D0B1174-A731-45E1-934F-023D9A510E4E}" srcOrd="1" destOrd="0" presId="urn:microsoft.com/office/officeart/2005/8/layout/vProcess5"/>
    <dgm:cxn modelId="{005AC19F-F022-44B2-A2E7-84228DF13C7C}" type="presOf" srcId="{A02A1760-D742-4B5B-AC08-F10DA472528E}" destId="{3EE4C206-777D-4381-A0B3-5E1532A5532D}" srcOrd="0" destOrd="0" presId="urn:microsoft.com/office/officeart/2005/8/layout/vProcess5"/>
    <dgm:cxn modelId="{479088AA-484E-4ABA-A7D9-E7EC261F17C9}" type="presOf" srcId="{ADE69567-0022-48EE-8D27-C43CE860EAAB}" destId="{A8F1C5BC-1A62-4B87-B34C-74E047DE7537}" srcOrd="1" destOrd="0" presId="urn:microsoft.com/office/officeart/2005/8/layout/vProcess5"/>
    <dgm:cxn modelId="{68E0ABAA-D8D9-43BC-935D-1257BB6F2B7D}" type="presOf" srcId="{CA60CE7A-EA3F-412D-BCA3-156AC4F6AB36}" destId="{609DDF15-57E4-490C-AEFE-E9C3E35D7DE3}" srcOrd="1" destOrd="0" presId="urn:microsoft.com/office/officeart/2005/8/layout/vProcess5"/>
    <dgm:cxn modelId="{6C863EAB-8021-4237-94C7-CFC03EB50C11}" srcId="{C072F45E-8C29-4216-AE0B-4B0FA0CCD67F}" destId="{43BA9A7B-7FB8-45CA-B50C-888105765332}" srcOrd="0" destOrd="0" parTransId="{069E702F-B4B4-4029-971D-B9A6DE9A7ECC}" sibTransId="{D1B27035-9EB7-4106-A0F8-01D6B7766ED9}"/>
    <dgm:cxn modelId="{386972B4-4A2F-4F87-A627-68043BF39E2D}" type="presOf" srcId="{43BA9A7B-7FB8-45CA-B50C-888105765332}" destId="{196BCF98-D48F-4EE1-82DA-30A91E5EAB7E}" srcOrd="1" destOrd="0" presId="urn:microsoft.com/office/officeart/2005/8/layout/vProcess5"/>
    <dgm:cxn modelId="{2A3B17DD-2359-4737-ADCD-E7D926473ED5}" type="presOf" srcId="{CA60CE7A-EA3F-412D-BCA3-156AC4F6AB36}" destId="{8F669E65-B6DC-44B8-954D-11E8F7BBE740}" srcOrd="0" destOrd="0" presId="urn:microsoft.com/office/officeart/2005/8/layout/vProcess5"/>
    <dgm:cxn modelId="{5910093D-8595-4520-A17C-5B24D8D01D85}" type="presParOf" srcId="{2CDE1DF0-736B-4DB7-885D-870189A16463}" destId="{28F20F5C-1498-4C30-BBA5-0C0B46A92D8D}" srcOrd="0" destOrd="0" presId="urn:microsoft.com/office/officeart/2005/8/layout/vProcess5"/>
    <dgm:cxn modelId="{D7964B55-BDC1-4FA9-8D7F-E2A935CCFDD0}" type="presParOf" srcId="{2CDE1DF0-736B-4DB7-885D-870189A16463}" destId="{E2673136-3FCB-4305-BDAA-8A3A213677B4}" srcOrd="1" destOrd="0" presId="urn:microsoft.com/office/officeart/2005/8/layout/vProcess5"/>
    <dgm:cxn modelId="{1A9C1BE3-E571-4659-8872-426BC6047E7F}" type="presParOf" srcId="{2CDE1DF0-736B-4DB7-885D-870189A16463}" destId="{3EE4C206-777D-4381-A0B3-5E1532A5532D}" srcOrd="2" destOrd="0" presId="urn:microsoft.com/office/officeart/2005/8/layout/vProcess5"/>
    <dgm:cxn modelId="{6109B9D1-1B55-4838-91B9-878A5910DCCF}" type="presParOf" srcId="{2CDE1DF0-736B-4DB7-885D-870189A16463}" destId="{8F669E65-B6DC-44B8-954D-11E8F7BBE740}" srcOrd="3" destOrd="0" presId="urn:microsoft.com/office/officeart/2005/8/layout/vProcess5"/>
    <dgm:cxn modelId="{285C8A2E-DD7E-4AA4-ABF8-4665585E1AD8}" type="presParOf" srcId="{2CDE1DF0-736B-4DB7-885D-870189A16463}" destId="{8FAC37A6-EE1D-4797-A8AB-9F505B565213}" srcOrd="4" destOrd="0" presId="urn:microsoft.com/office/officeart/2005/8/layout/vProcess5"/>
    <dgm:cxn modelId="{ABAAD265-7C6B-49CB-82E7-FA1C612E2F50}" type="presParOf" srcId="{2CDE1DF0-736B-4DB7-885D-870189A16463}" destId="{CC392BDE-37E8-4EBB-AB27-7CC056CF0507}" srcOrd="5" destOrd="0" presId="urn:microsoft.com/office/officeart/2005/8/layout/vProcess5"/>
    <dgm:cxn modelId="{B2702D7D-418E-4FA5-BFAD-CD34E95BFC59}" type="presParOf" srcId="{2CDE1DF0-736B-4DB7-885D-870189A16463}" destId="{939EEF32-CC62-455A-9F45-EE75A005F94E}" srcOrd="6" destOrd="0" presId="urn:microsoft.com/office/officeart/2005/8/layout/vProcess5"/>
    <dgm:cxn modelId="{EF465AEC-21D6-47AD-A3EB-3D1E4932F973}" type="presParOf" srcId="{2CDE1DF0-736B-4DB7-885D-870189A16463}" destId="{DAA45AF9-8A4D-4582-8774-263E7778BB66}" srcOrd="7" destOrd="0" presId="urn:microsoft.com/office/officeart/2005/8/layout/vProcess5"/>
    <dgm:cxn modelId="{D6C08358-510B-43C2-A318-06277C10B57B}" type="presParOf" srcId="{2CDE1DF0-736B-4DB7-885D-870189A16463}" destId="{196BCF98-D48F-4EE1-82DA-30A91E5EAB7E}" srcOrd="8" destOrd="0" presId="urn:microsoft.com/office/officeart/2005/8/layout/vProcess5"/>
    <dgm:cxn modelId="{AA237D30-2B41-4D2D-9D35-00EC3E4A43CF}" type="presParOf" srcId="{2CDE1DF0-736B-4DB7-885D-870189A16463}" destId="{0D0B1174-A731-45E1-934F-023D9A510E4E}" srcOrd="9" destOrd="0" presId="urn:microsoft.com/office/officeart/2005/8/layout/vProcess5"/>
    <dgm:cxn modelId="{79E7A060-F488-410A-999B-8DE33CE22507}" type="presParOf" srcId="{2CDE1DF0-736B-4DB7-885D-870189A16463}" destId="{609DDF15-57E4-490C-AEFE-E9C3E35D7DE3}" srcOrd="10" destOrd="0" presId="urn:microsoft.com/office/officeart/2005/8/layout/vProcess5"/>
    <dgm:cxn modelId="{FC2F80C8-AB07-4D7F-950F-05E8B06CE94A}" type="presParOf" srcId="{2CDE1DF0-736B-4DB7-885D-870189A16463}" destId="{A8F1C5BC-1A62-4B87-B34C-74E047DE753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72F45E-8C29-4216-AE0B-4B0FA0CCD67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43BA9A7B-7FB8-45CA-B50C-888105765332}">
      <dgm:prSet phldrT="[Text]"/>
      <dgm:spPr/>
      <dgm:t>
        <a:bodyPr/>
        <a:lstStyle/>
        <a:p>
          <a:r>
            <a:rPr lang="de-DE" dirty="0"/>
            <a:t>Risiken und Gefährdungen</a:t>
          </a:r>
        </a:p>
      </dgm:t>
    </dgm:pt>
    <dgm:pt modelId="{069E702F-B4B4-4029-971D-B9A6DE9A7ECC}" type="parTrans" cxnId="{6C863EAB-8021-4237-94C7-CFC03EB50C11}">
      <dgm:prSet/>
      <dgm:spPr/>
      <dgm:t>
        <a:bodyPr/>
        <a:lstStyle/>
        <a:p>
          <a:endParaRPr lang="de-DE"/>
        </a:p>
      </dgm:t>
    </dgm:pt>
    <dgm:pt modelId="{D1B27035-9EB7-4106-A0F8-01D6B7766ED9}" type="sibTrans" cxnId="{6C863EAB-8021-4237-94C7-CFC03EB50C11}">
      <dgm:prSet/>
      <dgm:spPr/>
      <dgm:t>
        <a:bodyPr/>
        <a:lstStyle/>
        <a:p>
          <a:endParaRPr lang="de-DE"/>
        </a:p>
      </dgm:t>
    </dgm:pt>
    <dgm:pt modelId="{ADE69567-0022-48EE-8D27-C43CE860EAAB}">
      <dgm:prSet phldrT="[Text]"/>
      <dgm:spPr/>
      <dgm:t>
        <a:bodyPr/>
        <a:lstStyle/>
        <a:p>
          <a:r>
            <a:rPr lang="de-DE" dirty="0"/>
            <a:t>Sicherheitskonzept </a:t>
          </a:r>
          <a:br>
            <a:rPr lang="de-DE" dirty="0"/>
          </a:br>
          <a:r>
            <a:rPr lang="de-DE" dirty="0"/>
            <a:t>(Dokumentierte Struktur und Prozesse)</a:t>
          </a:r>
        </a:p>
      </dgm:t>
    </dgm:pt>
    <dgm:pt modelId="{371845A2-1CC2-4C4D-9D38-3ADA87FF57DC}" type="parTrans" cxnId="{BCD9BD01-CC63-4F0A-8F67-1BA2597AB3D7}">
      <dgm:prSet/>
      <dgm:spPr/>
      <dgm:t>
        <a:bodyPr/>
        <a:lstStyle/>
        <a:p>
          <a:endParaRPr lang="de-DE"/>
        </a:p>
      </dgm:t>
    </dgm:pt>
    <dgm:pt modelId="{66A77CF9-C2DF-497C-8377-0AFD03ABD3FB}" type="sibTrans" cxnId="{BCD9BD01-CC63-4F0A-8F67-1BA2597AB3D7}">
      <dgm:prSet/>
      <dgm:spPr/>
      <dgm:t>
        <a:bodyPr/>
        <a:lstStyle/>
        <a:p>
          <a:endParaRPr lang="de-DE"/>
        </a:p>
      </dgm:t>
    </dgm:pt>
    <dgm:pt modelId="{A02A1760-D742-4B5B-AC08-F10DA472528E}">
      <dgm:prSet phldrT="[Text]"/>
      <dgm:spPr/>
      <dgm:t>
        <a:bodyPr/>
        <a:lstStyle/>
        <a:p>
          <a:r>
            <a:rPr lang="de-DE" dirty="0"/>
            <a:t>Schutzbedarf</a:t>
          </a:r>
        </a:p>
      </dgm:t>
    </dgm:pt>
    <dgm:pt modelId="{142F5F2C-07A1-4561-8ADC-2B3A9E9AB2DE}" type="parTrans" cxnId="{A3F64F5B-AD09-46ED-A5FA-DACDB6DC6FCA}">
      <dgm:prSet/>
      <dgm:spPr/>
      <dgm:t>
        <a:bodyPr/>
        <a:lstStyle/>
        <a:p>
          <a:endParaRPr lang="de-DE"/>
        </a:p>
      </dgm:t>
    </dgm:pt>
    <dgm:pt modelId="{8227AE52-0B86-4B42-B0E2-2E22336107E3}" type="sibTrans" cxnId="{A3F64F5B-AD09-46ED-A5FA-DACDB6DC6FCA}">
      <dgm:prSet/>
      <dgm:spPr/>
      <dgm:t>
        <a:bodyPr/>
        <a:lstStyle/>
        <a:p>
          <a:endParaRPr lang="de-DE"/>
        </a:p>
      </dgm:t>
    </dgm:pt>
    <dgm:pt modelId="{CA60CE7A-EA3F-412D-BCA3-156AC4F6AB36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Technische und organisatorische Maßnahmen (Tom)</a:t>
          </a:r>
        </a:p>
      </dgm:t>
    </dgm:pt>
    <dgm:pt modelId="{1DF8D4D4-48CF-41E4-AF98-0DA49F0B9434}" type="parTrans" cxnId="{C438951A-436A-407B-A3E4-3FFAB40C50AB}">
      <dgm:prSet/>
      <dgm:spPr/>
      <dgm:t>
        <a:bodyPr/>
        <a:lstStyle/>
        <a:p>
          <a:endParaRPr lang="de-DE"/>
        </a:p>
      </dgm:t>
    </dgm:pt>
    <dgm:pt modelId="{04ACF4FF-5DAD-434A-AA8D-E7E79532CA0F}" type="sibTrans" cxnId="{C438951A-436A-407B-A3E4-3FFAB40C50AB}">
      <dgm:prSet/>
      <dgm:spPr/>
      <dgm:t>
        <a:bodyPr/>
        <a:lstStyle/>
        <a:p>
          <a:endParaRPr lang="de-DE"/>
        </a:p>
      </dgm:t>
    </dgm:pt>
    <dgm:pt modelId="{2CDE1DF0-736B-4DB7-885D-870189A16463}" type="pres">
      <dgm:prSet presAssocID="{C072F45E-8C29-4216-AE0B-4B0FA0CCD67F}" presName="outerComposite" presStyleCnt="0">
        <dgm:presLayoutVars>
          <dgm:chMax val="5"/>
          <dgm:dir/>
          <dgm:resizeHandles val="exact"/>
        </dgm:presLayoutVars>
      </dgm:prSet>
      <dgm:spPr/>
    </dgm:pt>
    <dgm:pt modelId="{28F20F5C-1498-4C30-BBA5-0C0B46A92D8D}" type="pres">
      <dgm:prSet presAssocID="{C072F45E-8C29-4216-AE0B-4B0FA0CCD67F}" presName="dummyMaxCanvas" presStyleCnt="0">
        <dgm:presLayoutVars/>
      </dgm:prSet>
      <dgm:spPr/>
    </dgm:pt>
    <dgm:pt modelId="{206AA439-86B9-497B-A2EC-11F5B362D048}" type="pres">
      <dgm:prSet presAssocID="{C072F45E-8C29-4216-AE0B-4B0FA0CCD67F}" presName="FourNodes_1" presStyleLbl="node1" presStyleIdx="0" presStyleCnt="4">
        <dgm:presLayoutVars>
          <dgm:bulletEnabled val="1"/>
        </dgm:presLayoutVars>
      </dgm:prSet>
      <dgm:spPr/>
    </dgm:pt>
    <dgm:pt modelId="{07070591-E5BC-4F51-8F1F-B5FAF31BBD9B}" type="pres">
      <dgm:prSet presAssocID="{C072F45E-8C29-4216-AE0B-4B0FA0CCD67F}" presName="FourNodes_2" presStyleLbl="node1" presStyleIdx="1" presStyleCnt="4">
        <dgm:presLayoutVars>
          <dgm:bulletEnabled val="1"/>
        </dgm:presLayoutVars>
      </dgm:prSet>
      <dgm:spPr/>
    </dgm:pt>
    <dgm:pt modelId="{42464A59-D3AC-44B7-BEB7-42E2D4A1E4CF}" type="pres">
      <dgm:prSet presAssocID="{C072F45E-8C29-4216-AE0B-4B0FA0CCD67F}" presName="FourNodes_3" presStyleLbl="node1" presStyleIdx="2" presStyleCnt="4">
        <dgm:presLayoutVars>
          <dgm:bulletEnabled val="1"/>
        </dgm:presLayoutVars>
      </dgm:prSet>
      <dgm:spPr/>
    </dgm:pt>
    <dgm:pt modelId="{0AA27AFA-648F-47CD-A481-9266C152214E}" type="pres">
      <dgm:prSet presAssocID="{C072F45E-8C29-4216-AE0B-4B0FA0CCD67F}" presName="FourNodes_4" presStyleLbl="node1" presStyleIdx="3" presStyleCnt="4">
        <dgm:presLayoutVars>
          <dgm:bulletEnabled val="1"/>
        </dgm:presLayoutVars>
      </dgm:prSet>
      <dgm:spPr/>
    </dgm:pt>
    <dgm:pt modelId="{0F81AD05-66E5-40BC-AD7A-D8AF2529CF9E}" type="pres">
      <dgm:prSet presAssocID="{C072F45E-8C29-4216-AE0B-4B0FA0CCD67F}" presName="FourConn_1-2" presStyleLbl="fgAccFollowNode1" presStyleIdx="0" presStyleCnt="3">
        <dgm:presLayoutVars>
          <dgm:bulletEnabled val="1"/>
        </dgm:presLayoutVars>
      </dgm:prSet>
      <dgm:spPr/>
    </dgm:pt>
    <dgm:pt modelId="{6CF8B4D5-B786-404F-821E-CCD72736D4DC}" type="pres">
      <dgm:prSet presAssocID="{C072F45E-8C29-4216-AE0B-4B0FA0CCD67F}" presName="FourConn_2-3" presStyleLbl="fgAccFollowNode1" presStyleIdx="1" presStyleCnt="3">
        <dgm:presLayoutVars>
          <dgm:bulletEnabled val="1"/>
        </dgm:presLayoutVars>
      </dgm:prSet>
      <dgm:spPr/>
    </dgm:pt>
    <dgm:pt modelId="{D5BE02E1-2462-49B4-A84C-48C142045987}" type="pres">
      <dgm:prSet presAssocID="{C072F45E-8C29-4216-AE0B-4B0FA0CCD67F}" presName="FourConn_3-4" presStyleLbl="fgAccFollowNode1" presStyleIdx="2" presStyleCnt="3">
        <dgm:presLayoutVars>
          <dgm:bulletEnabled val="1"/>
        </dgm:presLayoutVars>
      </dgm:prSet>
      <dgm:spPr/>
    </dgm:pt>
    <dgm:pt modelId="{8BA29259-3D9D-459D-82F4-2C0ADCD4CDA2}" type="pres">
      <dgm:prSet presAssocID="{C072F45E-8C29-4216-AE0B-4B0FA0CCD67F}" presName="FourNodes_1_text" presStyleLbl="node1" presStyleIdx="3" presStyleCnt="4">
        <dgm:presLayoutVars>
          <dgm:bulletEnabled val="1"/>
        </dgm:presLayoutVars>
      </dgm:prSet>
      <dgm:spPr/>
    </dgm:pt>
    <dgm:pt modelId="{8BA8DE8F-8545-4B77-B2E6-9B6E9764187B}" type="pres">
      <dgm:prSet presAssocID="{C072F45E-8C29-4216-AE0B-4B0FA0CCD67F}" presName="FourNodes_2_text" presStyleLbl="node1" presStyleIdx="3" presStyleCnt="4">
        <dgm:presLayoutVars>
          <dgm:bulletEnabled val="1"/>
        </dgm:presLayoutVars>
      </dgm:prSet>
      <dgm:spPr/>
    </dgm:pt>
    <dgm:pt modelId="{4A780B8F-BC01-4EB5-BAD0-624D6729F320}" type="pres">
      <dgm:prSet presAssocID="{C072F45E-8C29-4216-AE0B-4B0FA0CCD67F}" presName="FourNodes_3_text" presStyleLbl="node1" presStyleIdx="3" presStyleCnt="4">
        <dgm:presLayoutVars>
          <dgm:bulletEnabled val="1"/>
        </dgm:presLayoutVars>
      </dgm:prSet>
      <dgm:spPr/>
    </dgm:pt>
    <dgm:pt modelId="{8A3D33AD-41A1-409E-BA32-F790AF4D669B}" type="pres">
      <dgm:prSet presAssocID="{C072F45E-8C29-4216-AE0B-4B0FA0CCD67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CD9BD01-CC63-4F0A-8F67-1BA2597AB3D7}" srcId="{C072F45E-8C29-4216-AE0B-4B0FA0CCD67F}" destId="{ADE69567-0022-48EE-8D27-C43CE860EAAB}" srcOrd="3" destOrd="0" parTransId="{371845A2-1CC2-4C4D-9D38-3ADA87FF57DC}" sibTransId="{66A77CF9-C2DF-497C-8377-0AFD03ABD3FB}"/>
    <dgm:cxn modelId="{C438951A-436A-407B-A3E4-3FFAB40C50AB}" srcId="{C072F45E-8C29-4216-AE0B-4B0FA0CCD67F}" destId="{CA60CE7A-EA3F-412D-BCA3-156AC4F6AB36}" srcOrd="2" destOrd="0" parTransId="{1DF8D4D4-48CF-41E4-AF98-0DA49F0B9434}" sibTransId="{04ACF4FF-5DAD-434A-AA8D-E7E79532CA0F}"/>
    <dgm:cxn modelId="{AC854B29-616E-460D-ABA8-A68454FBCD49}" type="presOf" srcId="{ADE69567-0022-48EE-8D27-C43CE860EAAB}" destId="{8A3D33AD-41A1-409E-BA32-F790AF4D669B}" srcOrd="1" destOrd="0" presId="urn:microsoft.com/office/officeart/2005/8/layout/vProcess5"/>
    <dgm:cxn modelId="{A3F64F5B-AD09-46ED-A5FA-DACDB6DC6FCA}" srcId="{C072F45E-8C29-4216-AE0B-4B0FA0CCD67F}" destId="{A02A1760-D742-4B5B-AC08-F10DA472528E}" srcOrd="1" destOrd="0" parTransId="{142F5F2C-07A1-4561-8ADC-2B3A9E9AB2DE}" sibTransId="{8227AE52-0B86-4B42-B0E2-2E22336107E3}"/>
    <dgm:cxn modelId="{4986BC4D-DA85-477B-A10F-DDBA150F0A8D}" type="presOf" srcId="{43BA9A7B-7FB8-45CA-B50C-888105765332}" destId="{8BA29259-3D9D-459D-82F4-2C0ADCD4CDA2}" srcOrd="1" destOrd="0" presId="urn:microsoft.com/office/officeart/2005/8/layout/vProcess5"/>
    <dgm:cxn modelId="{A2651D7D-EBBF-440B-B566-9FC9B25A3FB8}" type="presOf" srcId="{C072F45E-8C29-4216-AE0B-4B0FA0CCD67F}" destId="{2CDE1DF0-736B-4DB7-885D-870189A16463}" srcOrd="0" destOrd="0" presId="urn:microsoft.com/office/officeart/2005/8/layout/vProcess5"/>
    <dgm:cxn modelId="{EF004D84-DFD9-4FCF-95C3-BDC9E714737D}" type="presOf" srcId="{A02A1760-D742-4B5B-AC08-F10DA472528E}" destId="{07070591-E5BC-4F51-8F1F-B5FAF31BBD9B}" srcOrd="0" destOrd="0" presId="urn:microsoft.com/office/officeart/2005/8/layout/vProcess5"/>
    <dgm:cxn modelId="{15B8A185-44DB-415C-A1E8-0E80A448B6BE}" type="presOf" srcId="{A02A1760-D742-4B5B-AC08-F10DA472528E}" destId="{8BA8DE8F-8545-4B77-B2E6-9B6E9764187B}" srcOrd="1" destOrd="0" presId="urn:microsoft.com/office/officeart/2005/8/layout/vProcess5"/>
    <dgm:cxn modelId="{C6C5558D-2AF8-4255-BB40-1DF99F9EF25A}" type="presOf" srcId="{ADE69567-0022-48EE-8D27-C43CE860EAAB}" destId="{0AA27AFA-648F-47CD-A481-9266C152214E}" srcOrd="0" destOrd="0" presId="urn:microsoft.com/office/officeart/2005/8/layout/vProcess5"/>
    <dgm:cxn modelId="{2AC2C596-954A-45BC-B242-D592EA1A9AE2}" type="presOf" srcId="{43BA9A7B-7FB8-45CA-B50C-888105765332}" destId="{206AA439-86B9-497B-A2EC-11F5B362D048}" srcOrd="0" destOrd="0" presId="urn:microsoft.com/office/officeart/2005/8/layout/vProcess5"/>
    <dgm:cxn modelId="{B1C610A1-78B0-467D-92B0-206B5214F389}" type="presOf" srcId="{CA60CE7A-EA3F-412D-BCA3-156AC4F6AB36}" destId="{4A780B8F-BC01-4EB5-BAD0-624D6729F320}" srcOrd="1" destOrd="0" presId="urn:microsoft.com/office/officeart/2005/8/layout/vProcess5"/>
    <dgm:cxn modelId="{6C863EAB-8021-4237-94C7-CFC03EB50C11}" srcId="{C072F45E-8C29-4216-AE0B-4B0FA0CCD67F}" destId="{43BA9A7B-7FB8-45CA-B50C-888105765332}" srcOrd="0" destOrd="0" parTransId="{069E702F-B4B4-4029-971D-B9A6DE9A7ECC}" sibTransId="{D1B27035-9EB7-4106-A0F8-01D6B7766ED9}"/>
    <dgm:cxn modelId="{AC420FB6-922C-4E04-82F7-29F76FEF9165}" type="presOf" srcId="{8227AE52-0B86-4B42-B0E2-2E22336107E3}" destId="{6CF8B4D5-B786-404F-821E-CCD72736D4DC}" srcOrd="0" destOrd="0" presId="urn:microsoft.com/office/officeart/2005/8/layout/vProcess5"/>
    <dgm:cxn modelId="{5E3808CA-AD04-4C6B-934B-B0550E1C1EFD}" type="presOf" srcId="{D1B27035-9EB7-4106-A0F8-01D6B7766ED9}" destId="{0F81AD05-66E5-40BC-AD7A-D8AF2529CF9E}" srcOrd="0" destOrd="0" presId="urn:microsoft.com/office/officeart/2005/8/layout/vProcess5"/>
    <dgm:cxn modelId="{5F8CFDD1-73FE-4568-8F5C-D755E1FC1271}" type="presOf" srcId="{04ACF4FF-5DAD-434A-AA8D-E7E79532CA0F}" destId="{D5BE02E1-2462-49B4-A84C-48C142045987}" srcOrd="0" destOrd="0" presId="urn:microsoft.com/office/officeart/2005/8/layout/vProcess5"/>
    <dgm:cxn modelId="{E1235DF5-493F-4A1C-9D5A-2D4604790DE6}" type="presOf" srcId="{CA60CE7A-EA3F-412D-BCA3-156AC4F6AB36}" destId="{42464A59-D3AC-44B7-BEB7-42E2D4A1E4CF}" srcOrd="0" destOrd="0" presId="urn:microsoft.com/office/officeart/2005/8/layout/vProcess5"/>
    <dgm:cxn modelId="{5910093D-8595-4520-A17C-5B24D8D01D85}" type="presParOf" srcId="{2CDE1DF0-736B-4DB7-885D-870189A16463}" destId="{28F20F5C-1498-4C30-BBA5-0C0B46A92D8D}" srcOrd="0" destOrd="0" presId="urn:microsoft.com/office/officeart/2005/8/layout/vProcess5"/>
    <dgm:cxn modelId="{3764445E-882B-461D-AD6D-F8FB86A88DF5}" type="presParOf" srcId="{2CDE1DF0-736B-4DB7-885D-870189A16463}" destId="{206AA439-86B9-497B-A2EC-11F5B362D048}" srcOrd="1" destOrd="0" presId="urn:microsoft.com/office/officeart/2005/8/layout/vProcess5"/>
    <dgm:cxn modelId="{D4093FBE-AD40-4413-AE28-1C16C8C74F0B}" type="presParOf" srcId="{2CDE1DF0-736B-4DB7-885D-870189A16463}" destId="{07070591-E5BC-4F51-8F1F-B5FAF31BBD9B}" srcOrd="2" destOrd="0" presId="urn:microsoft.com/office/officeart/2005/8/layout/vProcess5"/>
    <dgm:cxn modelId="{2974CF7E-14B2-475B-9FEE-80944F94699C}" type="presParOf" srcId="{2CDE1DF0-736B-4DB7-885D-870189A16463}" destId="{42464A59-D3AC-44B7-BEB7-42E2D4A1E4CF}" srcOrd="3" destOrd="0" presId="urn:microsoft.com/office/officeart/2005/8/layout/vProcess5"/>
    <dgm:cxn modelId="{7CA585EE-430A-4719-83B5-D1B5398CA67A}" type="presParOf" srcId="{2CDE1DF0-736B-4DB7-885D-870189A16463}" destId="{0AA27AFA-648F-47CD-A481-9266C152214E}" srcOrd="4" destOrd="0" presId="urn:microsoft.com/office/officeart/2005/8/layout/vProcess5"/>
    <dgm:cxn modelId="{13DFF6F9-4043-476A-867F-BE2134BAAED6}" type="presParOf" srcId="{2CDE1DF0-736B-4DB7-885D-870189A16463}" destId="{0F81AD05-66E5-40BC-AD7A-D8AF2529CF9E}" srcOrd="5" destOrd="0" presId="urn:microsoft.com/office/officeart/2005/8/layout/vProcess5"/>
    <dgm:cxn modelId="{4407B361-B89E-4978-B959-A33693F451BB}" type="presParOf" srcId="{2CDE1DF0-736B-4DB7-885D-870189A16463}" destId="{6CF8B4D5-B786-404F-821E-CCD72736D4DC}" srcOrd="6" destOrd="0" presId="urn:microsoft.com/office/officeart/2005/8/layout/vProcess5"/>
    <dgm:cxn modelId="{28563229-6945-4173-974C-5DD2D61912AF}" type="presParOf" srcId="{2CDE1DF0-736B-4DB7-885D-870189A16463}" destId="{D5BE02E1-2462-49B4-A84C-48C142045987}" srcOrd="7" destOrd="0" presId="urn:microsoft.com/office/officeart/2005/8/layout/vProcess5"/>
    <dgm:cxn modelId="{D1EDE76B-8DBE-409F-ACDF-012E2B473E58}" type="presParOf" srcId="{2CDE1DF0-736B-4DB7-885D-870189A16463}" destId="{8BA29259-3D9D-459D-82F4-2C0ADCD4CDA2}" srcOrd="8" destOrd="0" presId="urn:microsoft.com/office/officeart/2005/8/layout/vProcess5"/>
    <dgm:cxn modelId="{CD712775-C0E9-4C35-8DF8-6AC488AD139D}" type="presParOf" srcId="{2CDE1DF0-736B-4DB7-885D-870189A16463}" destId="{8BA8DE8F-8545-4B77-B2E6-9B6E9764187B}" srcOrd="9" destOrd="0" presId="urn:microsoft.com/office/officeart/2005/8/layout/vProcess5"/>
    <dgm:cxn modelId="{805C9D68-76EE-4827-83BD-9FD7805F717C}" type="presParOf" srcId="{2CDE1DF0-736B-4DB7-885D-870189A16463}" destId="{4A780B8F-BC01-4EB5-BAD0-624D6729F320}" srcOrd="10" destOrd="0" presId="urn:microsoft.com/office/officeart/2005/8/layout/vProcess5"/>
    <dgm:cxn modelId="{2CF34EA5-771E-449A-A58C-AAC557BE7A35}" type="presParOf" srcId="{2CDE1DF0-736B-4DB7-885D-870189A16463}" destId="{8A3D33AD-41A1-409E-BA32-F790AF4D669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72F45E-8C29-4216-AE0B-4B0FA0CCD67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43BA9A7B-7FB8-45CA-B50C-888105765332}">
      <dgm:prSet phldrT="[Text]"/>
      <dgm:spPr/>
      <dgm:t>
        <a:bodyPr/>
        <a:lstStyle/>
        <a:p>
          <a:r>
            <a:rPr lang="de-DE" dirty="0"/>
            <a:t>Risiken und Gefährdungen</a:t>
          </a:r>
        </a:p>
      </dgm:t>
    </dgm:pt>
    <dgm:pt modelId="{069E702F-B4B4-4029-971D-B9A6DE9A7ECC}" type="parTrans" cxnId="{6C863EAB-8021-4237-94C7-CFC03EB50C11}">
      <dgm:prSet/>
      <dgm:spPr/>
      <dgm:t>
        <a:bodyPr/>
        <a:lstStyle/>
        <a:p>
          <a:endParaRPr lang="de-DE"/>
        </a:p>
      </dgm:t>
    </dgm:pt>
    <dgm:pt modelId="{D1B27035-9EB7-4106-A0F8-01D6B7766ED9}" type="sibTrans" cxnId="{6C863EAB-8021-4237-94C7-CFC03EB50C11}">
      <dgm:prSet/>
      <dgm:spPr/>
      <dgm:t>
        <a:bodyPr/>
        <a:lstStyle/>
        <a:p>
          <a:endParaRPr lang="de-DE"/>
        </a:p>
      </dgm:t>
    </dgm:pt>
    <dgm:pt modelId="{ADE69567-0022-48EE-8D27-C43CE860EAAB}">
      <dgm:prSet phldrT="[Text]"/>
      <dgm:spPr/>
      <dgm:t>
        <a:bodyPr/>
        <a:lstStyle/>
        <a:p>
          <a:r>
            <a:rPr lang="de-DE" dirty="0"/>
            <a:t>Sicherheitskonzept </a:t>
          </a:r>
          <a:br>
            <a:rPr lang="de-DE" dirty="0"/>
          </a:br>
          <a:r>
            <a:rPr lang="de-DE" dirty="0"/>
            <a:t>(Dokumentierte Struktur und Prozesse)</a:t>
          </a:r>
        </a:p>
      </dgm:t>
    </dgm:pt>
    <dgm:pt modelId="{371845A2-1CC2-4C4D-9D38-3ADA87FF57DC}" type="parTrans" cxnId="{BCD9BD01-CC63-4F0A-8F67-1BA2597AB3D7}">
      <dgm:prSet/>
      <dgm:spPr/>
      <dgm:t>
        <a:bodyPr/>
        <a:lstStyle/>
        <a:p>
          <a:endParaRPr lang="de-DE"/>
        </a:p>
      </dgm:t>
    </dgm:pt>
    <dgm:pt modelId="{66A77CF9-C2DF-497C-8377-0AFD03ABD3FB}" type="sibTrans" cxnId="{BCD9BD01-CC63-4F0A-8F67-1BA2597AB3D7}">
      <dgm:prSet/>
      <dgm:spPr/>
      <dgm:t>
        <a:bodyPr/>
        <a:lstStyle/>
        <a:p>
          <a:endParaRPr lang="de-DE"/>
        </a:p>
      </dgm:t>
    </dgm:pt>
    <dgm:pt modelId="{A02A1760-D742-4B5B-AC08-F10DA472528E}">
      <dgm:prSet phldrT="[Text]"/>
      <dgm:spPr/>
      <dgm:t>
        <a:bodyPr/>
        <a:lstStyle/>
        <a:p>
          <a:r>
            <a:rPr lang="de-DE" dirty="0"/>
            <a:t>Schutzbedarf</a:t>
          </a:r>
        </a:p>
      </dgm:t>
    </dgm:pt>
    <dgm:pt modelId="{142F5F2C-07A1-4561-8ADC-2B3A9E9AB2DE}" type="parTrans" cxnId="{A3F64F5B-AD09-46ED-A5FA-DACDB6DC6FCA}">
      <dgm:prSet/>
      <dgm:spPr/>
      <dgm:t>
        <a:bodyPr/>
        <a:lstStyle/>
        <a:p>
          <a:endParaRPr lang="de-DE"/>
        </a:p>
      </dgm:t>
    </dgm:pt>
    <dgm:pt modelId="{8227AE52-0B86-4B42-B0E2-2E22336107E3}" type="sibTrans" cxnId="{A3F64F5B-AD09-46ED-A5FA-DACDB6DC6FCA}">
      <dgm:prSet/>
      <dgm:spPr/>
      <dgm:t>
        <a:bodyPr/>
        <a:lstStyle/>
        <a:p>
          <a:endParaRPr lang="de-DE"/>
        </a:p>
      </dgm:t>
    </dgm:pt>
    <dgm:pt modelId="{CA60CE7A-EA3F-412D-BCA3-156AC4F6AB36}">
      <dgm:prSet phldrT="[Text]"/>
      <dgm:spPr>
        <a:solidFill>
          <a:schemeClr val="tx2"/>
        </a:solidFill>
      </dgm:spPr>
      <dgm:t>
        <a:bodyPr/>
        <a:lstStyle/>
        <a:p>
          <a:r>
            <a:rPr lang="de-DE" dirty="0"/>
            <a:t>Technische und organisatorische Maßnahmen (Tom)</a:t>
          </a:r>
        </a:p>
      </dgm:t>
    </dgm:pt>
    <dgm:pt modelId="{1DF8D4D4-48CF-41E4-AF98-0DA49F0B9434}" type="parTrans" cxnId="{C438951A-436A-407B-A3E4-3FFAB40C50AB}">
      <dgm:prSet/>
      <dgm:spPr/>
      <dgm:t>
        <a:bodyPr/>
        <a:lstStyle/>
        <a:p>
          <a:endParaRPr lang="de-DE"/>
        </a:p>
      </dgm:t>
    </dgm:pt>
    <dgm:pt modelId="{04ACF4FF-5DAD-434A-AA8D-E7E79532CA0F}" type="sibTrans" cxnId="{C438951A-436A-407B-A3E4-3FFAB40C50AB}">
      <dgm:prSet/>
      <dgm:spPr/>
      <dgm:t>
        <a:bodyPr/>
        <a:lstStyle/>
        <a:p>
          <a:endParaRPr lang="de-DE"/>
        </a:p>
      </dgm:t>
    </dgm:pt>
    <dgm:pt modelId="{2CDE1DF0-736B-4DB7-885D-870189A16463}" type="pres">
      <dgm:prSet presAssocID="{C072F45E-8C29-4216-AE0B-4B0FA0CCD67F}" presName="outerComposite" presStyleCnt="0">
        <dgm:presLayoutVars>
          <dgm:chMax val="5"/>
          <dgm:dir/>
          <dgm:resizeHandles val="exact"/>
        </dgm:presLayoutVars>
      </dgm:prSet>
      <dgm:spPr/>
    </dgm:pt>
    <dgm:pt modelId="{28F20F5C-1498-4C30-BBA5-0C0B46A92D8D}" type="pres">
      <dgm:prSet presAssocID="{C072F45E-8C29-4216-AE0B-4B0FA0CCD67F}" presName="dummyMaxCanvas" presStyleCnt="0">
        <dgm:presLayoutVars/>
      </dgm:prSet>
      <dgm:spPr/>
    </dgm:pt>
    <dgm:pt modelId="{4684CB17-5C5D-447C-A781-93D7DF8B081A}" type="pres">
      <dgm:prSet presAssocID="{C072F45E-8C29-4216-AE0B-4B0FA0CCD67F}" presName="FourNodes_1" presStyleLbl="node1" presStyleIdx="0" presStyleCnt="4">
        <dgm:presLayoutVars>
          <dgm:bulletEnabled val="1"/>
        </dgm:presLayoutVars>
      </dgm:prSet>
      <dgm:spPr/>
    </dgm:pt>
    <dgm:pt modelId="{66D41EC7-7B47-4B75-97BD-8E05D406FFF7}" type="pres">
      <dgm:prSet presAssocID="{C072F45E-8C29-4216-AE0B-4B0FA0CCD67F}" presName="FourNodes_2" presStyleLbl="node1" presStyleIdx="1" presStyleCnt="4">
        <dgm:presLayoutVars>
          <dgm:bulletEnabled val="1"/>
        </dgm:presLayoutVars>
      </dgm:prSet>
      <dgm:spPr/>
    </dgm:pt>
    <dgm:pt modelId="{3E18C9D6-5FD6-4449-9E5A-E080A9F33C28}" type="pres">
      <dgm:prSet presAssocID="{C072F45E-8C29-4216-AE0B-4B0FA0CCD67F}" presName="FourNodes_3" presStyleLbl="node1" presStyleIdx="2" presStyleCnt="4">
        <dgm:presLayoutVars>
          <dgm:bulletEnabled val="1"/>
        </dgm:presLayoutVars>
      </dgm:prSet>
      <dgm:spPr/>
    </dgm:pt>
    <dgm:pt modelId="{B9C1A31C-EC04-468C-A686-9052FE261CD0}" type="pres">
      <dgm:prSet presAssocID="{C072F45E-8C29-4216-AE0B-4B0FA0CCD67F}" presName="FourNodes_4" presStyleLbl="node1" presStyleIdx="3" presStyleCnt="4">
        <dgm:presLayoutVars>
          <dgm:bulletEnabled val="1"/>
        </dgm:presLayoutVars>
      </dgm:prSet>
      <dgm:spPr/>
    </dgm:pt>
    <dgm:pt modelId="{3905F5A7-4DBD-4A3C-B6F6-A41D6C3242FC}" type="pres">
      <dgm:prSet presAssocID="{C072F45E-8C29-4216-AE0B-4B0FA0CCD67F}" presName="FourConn_1-2" presStyleLbl="fgAccFollowNode1" presStyleIdx="0" presStyleCnt="3">
        <dgm:presLayoutVars>
          <dgm:bulletEnabled val="1"/>
        </dgm:presLayoutVars>
      </dgm:prSet>
      <dgm:spPr/>
    </dgm:pt>
    <dgm:pt modelId="{4F678AA1-848F-40F5-9B7E-0730696FBDE2}" type="pres">
      <dgm:prSet presAssocID="{C072F45E-8C29-4216-AE0B-4B0FA0CCD67F}" presName="FourConn_2-3" presStyleLbl="fgAccFollowNode1" presStyleIdx="1" presStyleCnt="3">
        <dgm:presLayoutVars>
          <dgm:bulletEnabled val="1"/>
        </dgm:presLayoutVars>
      </dgm:prSet>
      <dgm:spPr/>
    </dgm:pt>
    <dgm:pt modelId="{F4391379-FE1E-4EDD-AC86-5FBBD3337997}" type="pres">
      <dgm:prSet presAssocID="{C072F45E-8C29-4216-AE0B-4B0FA0CCD67F}" presName="FourConn_3-4" presStyleLbl="fgAccFollowNode1" presStyleIdx="2" presStyleCnt="3">
        <dgm:presLayoutVars>
          <dgm:bulletEnabled val="1"/>
        </dgm:presLayoutVars>
      </dgm:prSet>
      <dgm:spPr/>
    </dgm:pt>
    <dgm:pt modelId="{4B592B7B-E7F8-4F55-8F6D-60545A7304FE}" type="pres">
      <dgm:prSet presAssocID="{C072F45E-8C29-4216-AE0B-4B0FA0CCD67F}" presName="FourNodes_1_text" presStyleLbl="node1" presStyleIdx="3" presStyleCnt="4">
        <dgm:presLayoutVars>
          <dgm:bulletEnabled val="1"/>
        </dgm:presLayoutVars>
      </dgm:prSet>
      <dgm:spPr/>
    </dgm:pt>
    <dgm:pt modelId="{364675E4-68B6-4329-8DE5-FEE76EA83D0E}" type="pres">
      <dgm:prSet presAssocID="{C072F45E-8C29-4216-AE0B-4B0FA0CCD67F}" presName="FourNodes_2_text" presStyleLbl="node1" presStyleIdx="3" presStyleCnt="4">
        <dgm:presLayoutVars>
          <dgm:bulletEnabled val="1"/>
        </dgm:presLayoutVars>
      </dgm:prSet>
      <dgm:spPr/>
    </dgm:pt>
    <dgm:pt modelId="{7E1A3CD0-7986-419B-82C6-0B8EF681ADEC}" type="pres">
      <dgm:prSet presAssocID="{C072F45E-8C29-4216-AE0B-4B0FA0CCD67F}" presName="FourNodes_3_text" presStyleLbl="node1" presStyleIdx="3" presStyleCnt="4">
        <dgm:presLayoutVars>
          <dgm:bulletEnabled val="1"/>
        </dgm:presLayoutVars>
      </dgm:prSet>
      <dgm:spPr/>
    </dgm:pt>
    <dgm:pt modelId="{6BC7582D-4F86-40CF-88B6-B806D768ABA6}" type="pres">
      <dgm:prSet presAssocID="{C072F45E-8C29-4216-AE0B-4B0FA0CCD67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CD9BD01-CC63-4F0A-8F67-1BA2597AB3D7}" srcId="{C072F45E-8C29-4216-AE0B-4B0FA0CCD67F}" destId="{ADE69567-0022-48EE-8D27-C43CE860EAAB}" srcOrd="3" destOrd="0" parTransId="{371845A2-1CC2-4C4D-9D38-3ADA87FF57DC}" sibTransId="{66A77CF9-C2DF-497C-8377-0AFD03ABD3FB}"/>
    <dgm:cxn modelId="{4191A419-CB77-4CBD-BEFC-C7F9FF4D487F}" type="presOf" srcId="{CA60CE7A-EA3F-412D-BCA3-156AC4F6AB36}" destId="{7E1A3CD0-7986-419B-82C6-0B8EF681ADEC}" srcOrd="1" destOrd="0" presId="urn:microsoft.com/office/officeart/2005/8/layout/vProcess5"/>
    <dgm:cxn modelId="{C438951A-436A-407B-A3E4-3FFAB40C50AB}" srcId="{C072F45E-8C29-4216-AE0B-4B0FA0CCD67F}" destId="{CA60CE7A-EA3F-412D-BCA3-156AC4F6AB36}" srcOrd="2" destOrd="0" parTransId="{1DF8D4D4-48CF-41E4-AF98-0DA49F0B9434}" sibTransId="{04ACF4FF-5DAD-434A-AA8D-E7E79532CA0F}"/>
    <dgm:cxn modelId="{3E15C426-9C70-4496-8148-58C38C8B45B6}" type="presOf" srcId="{43BA9A7B-7FB8-45CA-B50C-888105765332}" destId="{4684CB17-5C5D-447C-A781-93D7DF8B081A}" srcOrd="0" destOrd="0" presId="urn:microsoft.com/office/officeart/2005/8/layout/vProcess5"/>
    <dgm:cxn modelId="{236A1D2D-C2E1-46A5-A788-99443AD63D49}" type="presOf" srcId="{A02A1760-D742-4B5B-AC08-F10DA472528E}" destId="{364675E4-68B6-4329-8DE5-FEE76EA83D0E}" srcOrd="1" destOrd="0" presId="urn:microsoft.com/office/officeart/2005/8/layout/vProcess5"/>
    <dgm:cxn modelId="{5397FF30-23E4-4C01-B75E-BF05311B2C78}" type="presOf" srcId="{43BA9A7B-7FB8-45CA-B50C-888105765332}" destId="{4B592B7B-E7F8-4F55-8F6D-60545A7304FE}" srcOrd="1" destOrd="0" presId="urn:microsoft.com/office/officeart/2005/8/layout/vProcess5"/>
    <dgm:cxn modelId="{30D34C5B-8449-4F0E-9FDF-A6BA32F91643}" type="presOf" srcId="{CA60CE7A-EA3F-412D-BCA3-156AC4F6AB36}" destId="{3E18C9D6-5FD6-4449-9E5A-E080A9F33C28}" srcOrd="0" destOrd="0" presId="urn:microsoft.com/office/officeart/2005/8/layout/vProcess5"/>
    <dgm:cxn modelId="{A3F64F5B-AD09-46ED-A5FA-DACDB6DC6FCA}" srcId="{C072F45E-8C29-4216-AE0B-4B0FA0CCD67F}" destId="{A02A1760-D742-4B5B-AC08-F10DA472528E}" srcOrd="1" destOrd="0" parTransId="{142F5F2C-07A1-4561-8ADC-2B3A9E9AB2DE}" sibTransId="{8227AE52-0B86-4B42-B0E2-2E22336107E3}"/>
    <dgm:cxn modelId="{964CE16B-1C71-409E-A257-073D9112215C}" type="presOf" srcId="{04ACF4FF-5DAD-434A-AA8D-E7E79532CA0F}" destId="{F4391379-FE1E-4EDD-AC86-5FBBD3337997}" srcOrd="0" destOrd="0" presId="urn:microsoft.com/office/officeart/2005/8/layout/vProcess5"/>
    <dgm:cxn modelId="{5FAB7351-7D04-4403-9FC5-D0D2BB30EA90}" type="presOf" srcId="{8227AE52-0B86-4B42-B0E2-2E22336107E3}" destId="{4F678AA1-848F-40F5-9B7E-0730696FBDE2}" srcOrd="0" destOrd="0" presId="urn:microsoft.com/office/officeart/2005/8/layout/vProcess5"/>
    <dgm:cxn modelId="{E9248671-F900-4F0A-A692-C2B8F605EE9D}" type="presOf" srcId="{A02A1760-D742-4B5B-AC08-F10DA472528E}" destId="{66D41EC7-7B47-4B75-97BD-8E05D406FFF7}" srcOrd="0" destOrd="0" presId="urn:microsoft.com/office/officeart/2005/8/layout/vProcess5"/>
    <dgm:cxn modelId="{A2651D7D-EBBF-440B-B566-9FC9B25A3FB8}" type="presOf" srcId="{C072F45E-8C29-4216-AE0B-4B0FA0CCD67F}" destId="{2CDE1DF0-736B-4DB7-885D-870189A16463}" srcOrd="0" destOrd="0" presId="urn:microsoft.com/office/officeart/2005/8/layout/vProcess5"/>
    <dgm:cxn modelId="{6C863EAB-8021-4237-94C7-CFC03EB50C11}" srcId="{C072F45E-8C29-4216-AE0B-4B0FA0CCD67F}" destId="{43BA9A7B-7FB8-45CA-B50C-888105765332}" srcOrd="0" destOrd="0" parTransId="{069E702F-B4B4-4029-971D-B9A6DE9A7ECC}" sibTransId="{D1B27035-9EB7-4106-A0F8-01D6B7766ED9}"/>
    <dgm:cxn modelId="{735212AE-BB55-4D5D-A718-1A6D77D5BFA4}" type="presOf" srcId="{ADE69567-0022-48EE-8D27-C43CE860EAAB}" destId="{B9C1A31C-EC04-468C-A686-9052FE261CD0}" srcOrd="0" destOrd="0" presId="urn:microsoft.com/office/officeart/2005/8/layout/vProcess5"/>
    <dgm:cxn modelId="{F077B3CE-982D-4FD3-B49F-BA98ABFD045D}" type="presOf" srcId="{D1B27035-9EB7-4106-A0F8-01D6B7766ED9}" destId="{3905F5A7-4DBD-4A3C-B6F6-A41D6C3242FC}" srcOrd="0" destOrd="0" presId="urn:microsoft.com/office/officeart/2005/8/layout/vProcess5"/>
    <dgm:cxn modelId="{375B60DF-425B-41C2-9CEC-5046A6C04E04}" type="presOf" srcId="{ADE69567-0022-48EE-8D27-C43CE860EAAB}" destId="{6BC7582D-4F86-40CF-88B6-B806D768ABA6}" srcOrd="1" destOrd="0" presId="urn:microsoft.com/office/officeart/2005/8/layout/vProcess5"/>
    <dgm:cxn modelId="{5910093D-8595-4520-A17C-5B24D8D01D85}" type="presParOf" srcId="{2CDE1DF0-736B-4DB7-885D-870189A16463}" destId="{28F20F5C-1498-4C30-BBA5-0C0B46A92D8D}" srcOrd="0" destOrd="0" presId="urn:microsoft.com/office/officeart/2005/8/layout/vProcess5"/>
    <dgm:cxn modelId="{36480CF7-CBBD-44A4-8595-EE70D94FAF9B}" type="presParOf" srcId="{2CDE1DF0-736B-4DB7-885D-870189A16463}" destId="{4684CB17-5C5D-447C-A781-93D7DF8B081A}" srcOrd="1" destOrd="0" presId="urn:microsoft.com/office/officeart/2005/8/layout/vProcess5"/>
    <dgm:cxn modelId="{85D4AE5E-DEE1-4961-BD56-189C8DFD448F}" type="presParOf" srcId="{2CDE1DF0-736B-4DB7-885D-870189A16463}" destId="{66D41EC7-7B47-4B75-97BD-8E05D406FFF7}" srcOrd="2" destOrd="0" presId="urn:microsoft.com/office/officeart/2005/8/layout/vProcess5"/>
    <dgm:cxn modelId="{46543EA2-C73F-4310-A253-7D971ADA6F3C}" type="presParOf" srcId="{2CDE1DF0-736B-4DB7-885D-870189A16463}" destId="{3E18C9D6-5FD6-4449-9E5A-E080A9F33C28}" srcOrd="3" destOrd="0" presId="urn:microsoft.com/office/officeart/2005/8/layout/vProcess5"/>
    <dgm:cxn modelId="{78EEF642-5F2F-4201-B148-DAD6956C86C1}" type="presParOf" srcId="{2CDE1DF0-736B-4DB7-885D-870189A16463}" destId="{B9C1A31C-EC04-468C-A686-9052FE261CD0}" srcOrd="4" destOrd="0" presId="urn:microsoft.com/office/officeart/2005/8/layout/vProcess5"/>
    <dgm:cxn modelId="{83C2F0C8-0FBE-40FD-A291-3EB4397F3335}" type="presParOf" srcId="{2CDE1DF0-736B-4DB7-885D-870189A16463}" destId="{3905F5A7-4DBD-4A3C-B6F6-A41D6C3242FC}" srcOrd="5" destOrd="0" presId="urn:microsoft.com/office/officeart/2005/8/layout/vProcess5"/>
    <dgm:cxn modelId="{EE3D115B-EA1E-4125-ABBA-4FCC8AB4CFD5}" type="presParOf" srcId="{2CDE1DF0-736B-4DB7-885D-870189A16463}" destId="{4F678AA1-848F-40F5-9B7E-0730696FBDE2}" srcOrd="6" destOrd="0" presId="urn:microsoft.com/office/officeart/2005/8/layout/vProcess5"/>
    <dgm:cxn modelId="{726E1555-1317-4DE5-BF11-506EBBDB7E0F}" type="presParOf" srcId="{2CDE1DF0-736B-4DB7-885D-870189A16463}" destId="{F4391379-FE1E-4EDD-AC86-5FBBD3337997}" srcOrd="7" destOrd="0" presId="urn:microsoft.com/office/officeart/2005/8/layout/vProcess5"/>
    <dgm:cxn modelId="{C0DB9187-51F2-474A-89B8-5F9B90441518}" type="presParOf" srcId="{2CDE1DF0-736B-4DB7-885D-870189A16463}" destId="{4B592B7B-E7F8-4F55-8F6D-60545A7304FE}" srcOrd="8" destOrd="0" presId="urn:microsoft.com/office/officeart/2005/8/layout/vProcess5"/>
    <dgm:cxn modelId="{59228772-75B6-481E-A4C2-6507EBD3C755}" type="presParOf" srcId="{2CDE1DF0-736B-4DB7-885D-870189A16463}" destId="{364675E4-68B6-4329-8DE5-FEE76EA83D0E}" srcOrd="9" destOrd="0" presId="urn:microsoft.com/office/officeart/2005/8/layout/vProcess5"/>
    <dgm:cxn modelId="{717B1039-430F-431E-85A3-1E6C84386840}" type="presParOf" srcId="{2CDE1DF0-736B-4DB7-885D-870189A16463}" destId="{7E1A3CD0-7986-419B-82C6-0B8EF681ADEC}" srcOrd="10" destOrd="0" presId="urn:microsoft.com/office/officeart/2005/8/layout/vProcess5"/>
    <dgm:cxn modelId="{7BFCFB71-B9AD-4826-9C76-98135999FB8A}" type="presParOf" srcId="{2CDE1DF0-736B-4DB7-885D-870189A16463}" destId="{6BC7582D-4F86-40CF-88B6-B806D768ABA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A9399-F810-4F78-9D67-3A273331E136}">
      <dsp:nvSpPr>
        <dsp:cNvPr id="0" name=""/>
        <dsp:cNvSpPr/>
      </dsp:nvSpPr>
      <dsp:spPr>
        <a:xfrm>
          <a:off x="0" y="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Risiken und Gefährdungen</a:t>
          </a:r>
        </a:p>
      </dsp:txBody>
      <dsp:txXfrm>
        <a:off x="26187" y="26187"/>
        <a:ext cx="3836467" cy="841706"/>
      </dsp:txXfrm>
    </dsp:sp>
    <dsp:sp modelId="{979EEE65-7DF3-442F-9B7B-1F4C126F9DAA}">
      <dsp:nvSpPr>
        <dsp:cNvPr id="0" name=""/>
        <dsp:cNvSpPr/>
      </dsp:nvSpPr>
      <dsp:spPr>
        <a:xfrm>
          <a:off x="408432" y="105664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Schutzbedarf</a:t>
          </a:r>
          <a:endParaRPr lang="de-DE" sz="1900" kern="1200" dirty="0"/>
        </a:p>
      </dsp:txBody>
      <dsp:txXfrm>
        <a:off x="434619" y="1082827"/>
        <a:ext cx="3834841" cy="841706"/>
      </dsp:txXfrm>
    </dsp:sp>
    <dsp:sp modelId="{88262663-1768-4073-A9C4-8C282FBBE6B0}">
      <dsp:nvSpPr>
        <dsp:cNvPr id="0" name=""/>
        <dsp:cNvSpPr/>
      </dsp:nvSpPr>
      <dsp:spPr>
        <a:xfrm>
          <a:off x="810768" y="2113280"/>
          <a:ext cx="4876800" cy="894080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Technische und organisatorische Maßnahmen </a:t>
          </a:r>
          <a:r>
            <a:rPr lang="de-DE" sz="1900" kern="1200"/>
            <a:t>(T</a:t>
          </a:r>
          <a:r>
            <a:rPr lang="en-DE" sz="1900" kern="1200"/>
            <a:t>OM</a:t>
          </a:r>
          <a:r>
            <a:rPr lang="de-DE" sz="1900" kern="1200"/>
            <a:t>)</a:t>
          </a:r>
          <a:endParaRPr lang="de-DE" sz="1900" kern="1200" dirty="0"/>
        </a:p>
      </dsp:txBody>
      <dsp:txXfrm>
        <a:off x="836955" y="2139467"/>
        <a:ext cx="3840937" cy="841706"/>
      </dsp:txXfrm>
    </dsp:sp>
    <dsp:sp modelId="{67AB1E4A-FD4B-4AF2-A652-23625AA46355}">
      <dsp:nvSpPr>
        <dsp:cNvPr id="0" name=""/>
        <dsp:cNvSpPr/>
      </dsp:nvSpPr>
      <dsp:spPr>
        <a:xfrm>
          <a:off x="1219200" y="3169919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Sicherheitskonzept</a:t>
          </a:r>
          <a:r>
            <a:rPr lang="de-DE" sz="1700" kern="1200" dirty="0"/>
            <a:t> </a:t>
          </a:r>
          <a:br>
            <a:rPr lang="de-DE" sz="1700" kern="1200" dirty="0"/>
          </a:br>
          <a:r>
            <a:rPr lang="de-DE" sz="1700" kern="1200" dirty="0"/>
            <a:t>(Dokumentierte Struktur und Prozesse)</a:t>
          </a:r>
        </a:p>
      </dsp:txBody>
      <dsp:txXfrm>
        <a:off x="1245387" y="3196106"/>
        <a:ext cx="3834841" cy="841706"/>
      </dsp:txXfrm>
    </dsp:sp>
    <dsp:sp modelId="{65079C24-02E7-44A7-B097-1B1736234BAD}">
      <dsp:nvSpPr>
        <dsp:cNvPr id="0" name=""/>
        <dsp:cNvSpPr/>
      </dsp:nvSpPr>
      <dsp:spPr>
        <a:xfrm>
          <a:off x="4295647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/>
        </a:p>
      </dsp:txBody>
      <dsp:txXfrm>
        <a:off x="4426406" y="684783"/>
        <a:ext cx="319634" cy="437317"/>
      </dsp:txXfrm>
    </dsp:sp>
    <dsp:sp modelId="{ED661267-A22F-4E15-9390-6C1EB0BD650D}">
      <dsp:nvSpPr>
        <dsp:cNvPr id="0" name=""/>
        <dsp:cNvSpPr/>
      </dsp:nvSpPr>
      <dsp:spPr>
        <a:xfrm>
          <a:off x="4704080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/>
        </a:p>
      </dsp:txBody>
      <dsp:txXfrm>
        <a:off x="4834839" y="1741423"/>
        <a:ext cx="319634" cy="437317"/>
      </dsp:txXfrm>
    </dsp:sp>
    <dsp:sp modelId="{039B7DE9-A80C-4200-9DBA-F4796553D8E9}">
      <dsp:nvSpPr>
        <dsp:cNvPr id="0" name=""/>
        <dsp:cNvSpPr/>
      </dsp:nvSpPr>
      <dsp:spPr>
        <a:xfrm>
          <a:off x="5106415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/>
        </a:p>
      </dsp:txBody>
      <dsp:txXfrm>
        <a:off x="5237174" y="2798064"/>
        <a:ext cx="319634" cy="4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24767-F55E-4F5F-9D04-1EFBA659FC3E}">
      <dsp:nvSpPr>
        <dsp:cNvPr id="0" name=""/>
        <dsp:cNvSpPr/>
      </dsp:nvSpPr>
      <dsp:spPr>
        <a:xfrm>
          <a:off x="0" y="0"/>
          <a:ext cx="1411134" cy="422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Risiken und Gefährdungen</a:t>
          </a:r>
        </a:p>
      </dsp:txBody>
      <dsp:txXfrm>
        <a:off x="12379" y="12379"/>
        <a:ext cx="919348" cy="397891"/>
      </dsp:txXfrm>
    </dsp:sp>
    <dsp:sp modelId="{F91A630A-AABB-4488-B101-DF78CABDE51B}">
      <dsp:nvSpPr>
        <dsp:cNvPr id="0" name=""/>
        <dsp:cNvSpPr/>
      </dsp:nvSpPr>
      <dsp:spPr>
        <a:xfrm>
          <a:off x="118182" y="499494"/>
          <a:ext cx="1411134" cy="422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Schutzbedarf</a:t>
          </a:r>
        </a:p>
      </dsp:txBody>
      <dsp:txXfrm>
        <a:off x="130561" y="511873"/>
        <a:ext cx="993471" cy="397891"/>
      </dsp:txXfrm>
    </dsp:sp>
    <dsp:sp modelId="{02F9028E-98B1-4E34-822D-E74DEE5BD55E}">
      <dsp:nvSpPr>
        <dsp:cNvPr id="0" name=""/>
        <dsp:cNvSpPr/>
      </dsp:nvSpPr>
      <dsp:spPr>
        <a:xfrm>
          <a:off x="234601" y="998989"/>
          <a:ext cx="1411134" cy="422649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Technische und organisatorische Maßnahmen (Tom)</a:t>
          </a:r>
        </a:p>
      </dsp:txBody>
      <dsp:txXfrm>
        <a:off x="246980" y="1011368"/>
        <a:ext cx="995235" cy="397891"/>
      </dsp:txXfrm>
    </dsp:sp>
    <dsp:sp modelId="{1F272381-6671-412D-8DA7-C1D22EDF8161}">
      <dsp:nvSpPr>
        <dsp:cNvPr id="0" name=""/>
        <dsp:cNvSpPr/>
      </dsp:nvSpPr>
      <dsp:spPr>
        <a:xfrm>
          <a:off x="352783" y="1498484"/>
          <a:ext cx="1411134" cy="422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Sicherheitskonzept </a:t>
          </a:r>
          <a:br>
            <a:rPr lang="de-DE" sz="700" kern="1200" dirty="0"/>
          </a:br>
          <a:r>
            <a:rPr lang="de-DE" sz="700" kern="1200" dirty="0"/>
            <a:t>(Dokumentierte Struktur und Prozesse)</a:t>
          </a:r>
        </a:p>
      </dsp:txBody>
      <dsp:txXfrm>
        <a:off x="365162" y="1510863"/>
        <a:ext cx="993471" cy="397891"/>
      </dsp:txXfrm>
    </dsp:sp>
    <dsp:sp modelId="{889031CD-3B3E-4768-A1F3-7EEF6C9BBEB5}">
      <dsp:nvSpPr>
        <dsp:cNvPr id="0" name=""/>
        <dsp:cNvSpPr/>
      </dsp:nvSpPr>
      <dsp:spPr>
        <a:xfrm>
          <a:off x="1136412" y="323711"/>
          <a:ext cx="274722" cy="2747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198224" y="323711"/>
        <a:ext cx="151098" cy="206728"/>
      </dsp:txXfrm>
    </dsp:sp>
    <dsp:sp modelId="{1FF5DE35-786D-4BFE-AC10-679404927142}">
      <dsp:nvSpPr>
        <dsp:cNvPr id="0" name=""/>
        <dsp:cNvSpPr/>
      </dsp:nvSpPr>
      <dsp:spPr>
        <a:xfrm>
          <a:off x="1254594" y="823205"/>
          <a:ext cx="274722" cy="2747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316406" y="823205"/>
        <a:ext cx="151098" cy="206728"/>
      </dsp:txXfrm>
    </dsp:sp>
    <dsp:sp modelId="{2D11EB1B-3345-42EF-966E-87A7E7F653E3}">
      <dsp:nvSpPr>
        <dsp:cNvPr id="0" name=""/>
        <dsp:cNvSpPr/>
      </dsp:nvSpPr>
      <dsp:spPr>
        <a:xfrm>
          <a:off x="1371013" y="1322700"/>
          <a:ext cx="274722" cy="2747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432825" y="1322700"/>
        <a:ext cx="151098" cy="2067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61F49-8B45-484D-BC87-2C8F766ADFEE}">
      <dsp:nvSpPr>
        <dsp:cNvPr id="0" name=""/>
        <dsp:cNvSpPr/>
      </dsp:nvSpPr>
      <dsp:spPr>
        <a:xfrm>
          <a:off x="0" y="0"/>
          <a:ext cx="1411134" cy="422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Risiken und Gefährdungen</a:t>
          </a:r>
        </a:p>
      </dsp:txBody>
      <dsp:txXfrm>
        <a:off x="12379" y="12379"/>
        <a:ext cx="919348" cy="397891"/>
      </dsp:txXfrm>
    </dsp:sp>
    <dsp:sp modelId="{853E2400-0BEB-46B6-9B1D-2D036DE0BFB7}">
      <dsp:nvSpPr>
        <dsp:cNvPr id="0" name=""/>
        <dsp:cNvSpPr/>
      </dsp:nvSpPr>
      <dsp:spPr>
        <a:xfrm>
          <a:off x="118182" y="499494"/>
          <a:ext cx="1411134" cy="422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Schutzbedarf</a:t>
          </a:r>
        </a:p>
      </dsp:txBody>
      <dsp:txXfrm>
        <a:off x="130561" y="511873"/>
        <a:ext cx="993471" cy="397891"/>
      </dsp:txXfrm>
    </dsp:sp>
    <dsp:sp modelId="{EA6D0F9D-5365-437E-95B2-1525FBB6E15E}">
      <dsp:nvSpPr>
        <dsp:cNvPr id="0" name=""/>
        <dsp:cNvSpPr/>
      </dsp:nvSpPr>
      <dsp:spPr>
        <a:xfrm>
          <a:off x="234601" y="998989"/>
          <a:ext cx="1411134" cy="422649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Technische und organisatorische Maßnahmen (Tom)</a:t>
          </a:r>
        </a:p>
      </dsp:txBody>
      <dsp:txXfrm>
        <a:off x="246980" y="1011368"/>
        <a:ext cx="995235" cy="397891"/>
      </dsp:txXfrm>
    </dsp:sp>
    <dsp:sp modelId="{DEF3A3FD-14CF-448C-868C-79A3E39DEB4F}">
      <dsp:nvSpPr>
        <dsp:cNvPr id="0" name=""/>
        <dsp:cNvSpPr/>
      </dsp:nvSpPr>
      <dsp:spPr>
        <a:xfrm>
          <a:off x="352783" y="1498484"/>
          <a:ext cx="1411134" cy="422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Sicherheitskonzept </a:t>
          </a:r>
          <a:br>
            <a:rPr lang="de-DE" sz="700" kern="1200" dirty="0"/>
          </a:br>
          <a:r>
            <a:rPr lang="de-DE" sz="700" kern="1200" dirty="0"/>
            <a:t>(Dokumentierte Struktur und Prozesse)</a:t>
          </a:r>
        </a:p>
      </dsp:txBody>
      <dsp:txXfrm>
        <a:off x="365162" y="1510863"/>
        <a:ext cx="993471" cy="397891"/>
      </dsp:txXfrm>
    </dsp:sp>
    <dsp:sp modelId="{E251492F-69E5-419B-B5E5-25722E04D190}">
      <dsp:nvSpPr>
        <dsp:cNvPr id="0" name=""/>
        <dsp:cNvSpPr/>
      </dsp:nvSpPr>
      <dsp:spPr>
        <a:xfrm>
          <a:off x="1136412" y="323711"/>
          <a:ext cx="274722" cy="2747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198224" y="323711"/>
        <a:ext cx="151098" cy="206728"/>
      </dsp:txXfrm>
    </dsp:sp>
    <dsp:sp modelId="{D9D225C8-CBF5-49A4-BF21-A6966F9AE7B0}">
      <dsp:nvSpPr>
        <dsp:cNvPr id="0" name=""/>
        <dsp:cNvSpPr/>
      </dsp:nvSpPr>
      <dsp:spPr>
        <a:xfrm>
          <a:off x="1254594" y="823205"/>
          <a:ext cx="274722" cy="2747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316406" y="823205"/>
        <a:ext cx="151098" cy="206728"/>
      </dsp:txXfrm>
    </dsp:sp>
    <dsp:sp modelId="{17C36CF3-B4E0-48F9-ADB9-3C4E8C8E4228}">
      <dsp:nvSpPr>
        <dsp:cNvPr id="0" name=""/>
        <dsp:cNvSpPr/>
      </dsp:nvSpPr>
      <dsp:spPr>
        <a:xfrm>
          <a:off x="1371013" y="1322700"/>
          <a:ext cx="274722" cy="2747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432825" y="1322700"/>
        <a:ext cx="151098" cy="2067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73136-3FCB-4305-BDAA-8A3A213677B4}">
      <dsp:nvSpPr>
        <dsp:cNvPr id="0" name=""/>
        <dsp:cNvSpPr/>
      </dsp:nvSpPr>
      <dsp:spPr>
        <a:xfrm>
          <a:off x="0" y="0"/>
          <a:ext cx="1411134" cy="422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Risiken und Gefährdungen</a:t>
          </a:r>
        </a:p>
      </dsp:txBody>
      <dsp:txXfrm>
        <a:off x="12379" y="12379"/>
        <a:ext cx="919348" cy="397891"/>
      </dsp:txXfrm>
    </dsp:sp>
    <dsp:sp modelId="{3EE4C206-777D-4381-A0B3-5E1532A5532D}">
      <dsp:nvSpPr>
        <dsp:cNvPr id="0" name=""/>
        <dsp:cNvSpPr/>
      </dsp:nvSpPr>
      <dsp:spPr>
        <a:xfrm>
          <a:off x="118182" y="499494"/>
          <a:ext cx="1411134" cy="422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Schutzbedarf</a:t>
          </a:r>
        </a:p>
      </dsp:txBody>
      <dsp:txXfrm>
        <a:off x="130561" y="511873"/>
        <a:ext cx="993471" cy="397891"/>
      </dsp:txXfrm>
    </dsp:sp>
    <dsp:sp modelId="{8F669E65-B6DC-44B8-954D-11E8F7BBE740}">
      <dsp:nvSpPr>
        <dsp:cNvPr id="0" name=""/>
        <dsp:cNvSpPr/>
      </dsp:nvSpPr>
      <dsp:spPr>
        <a:xfrm>
          <a:off x="234601" y="998989"/>
          <a:ext cx="1411134" cy="422649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Technische und organisatorische Maßnahmen (Tom)</a:t>
          </a:r>
        </a:p>
      </dsp:txBody>
      <dsp:txXfrm>
        <a:off x="246980" y="1011368"/>
        <a:ext cx="995235" cy="397891"/>
      </dsp:txXfrm>
    </dsp:sp>
    <dsp:sp modelId="{8FAC37A6-EE1D-4797-A8AB-9F505B565213}">
      <dsp:nvSpPr>
        <dsp:cNvPr id="0" name=""/>
        <dsp:cNvSpPr/>
      </dsp:nvSpPr>
      <dsp:spPr>
        <a:xfrm>
          <a:off x="352783" y="1498484"/>
          <a:ext cx="1411134" cy="422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Sicherheitskonzept </a:t>
          </a:r>
          <a:br>
            <a:rPr lang="de-DE" sz="700" kern="1200" dirty="0"/>
          </a:br>
          <a:r>
            <a:rPr lang="de-DE" sz="700" kern="1200" dirty="0"/>
            <a:t>(Dokumentierte Struktur und Prozesse)</a:t>
          </a:r>
        </a:p>
      </dsp:txBody>
      <dsp:txXfrm>
        <a:off x="365162" y="1510863"/>
        <a:ext cx="993471" cy="397891"/>
      </dsp:txXfrm>
    </dsp:sp>
    <dsp:sp modelId="{CC392BDE-37E8-4EBB-AB27-7CC056CF0507}">
      <dsp:nvSpPr>
        <dsp:cNvPr id="0" name=""/>
        <dsp:cNvSpPr/>
      </dsp:nvSpPr>
      <dsp:spPr>
        <a:xfrm>
          <a:off x="1136412" y="323711"/>
          <a:ext cx="274722" cy="2747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198224" y="323711"/>
        <a:ext cx="151098" cy="206728"/>
      </dsp:txXfrm>
    </dsp:sp>
    <dsp:sp modelId="{939EEF32-CC62-455A-9F45-EE75A005F94E}">
      <dsp:nvSpPr>
        <dsp:cNvPr id="0" name=""/>
        <dsp:cNvSpPr/>
      </dsp:nvSpPr>
      <dsp:spPr>
        <a:xfrm>
          <a:off x="1254594" y="823205"/>
          <a:ext cx="274722" cy="2747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316406" y="823205"/>
        <a:ext cx="151098" cy="206728"/>
      </dsp:txXfrm>
    </dsp:sp>
    <dsp:sp modelId="{DAA45AF9-8A4D-4582-8774-263E7778BB66}">
      <dsp:nvSpPr>
        <dsp:cNvPr id="0" name=""/>
        <dsp:cNvSpPr/>
      </dsp:nvSpPr>
      <dsp:spPr>
        <a:xfrm>
          <a:off x="1371013" y="1322700"/>
          <a:ext cx="274722" cy="2747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432825" y="1322700"/>
        <a:ext cx="151098" cy="2067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AA439-86B9-497B-A2EC-11F5B362D048}">
      <dsp:nvSpPr>
        <dsp:cNvPr id="0" name=""/>
        <dsp:cNvSpPr/>
      </dsp:nvSpPr>
      <dsp:spPr>
        <a:xfrm>
          <a:off x="0" y="0"/>
          <a:ext cx="1411134" cy="422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Risiken und Gefährdungen</a:t>
          </a:r>
        </a:p>
      </dsp:txBody>
      <dsp:txXfrm>
        <a:off x="12379" y="12379"/>
        <a:ext cx="919348" cy="397891"/>
      </dsp:txXfrm>
    </dsp:sp>
    <dsp:sp modelId="{07070591-E5BC-4F51-8F1F-B5FAF31BBD9B}">
      <dsp:nvSpPr>
        <dsp:cNvPr id="0" name=""/>
        <dsp:cNvSpPr/>
      </dsp:nvSpPr>
      <dsp:spPr>
        <a:xfrm>
          <a:off x="118182" y="499494"/>
          <a:ext cx="1411134" cy="422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Schutzbedarf</a:t>
          </a:r>
        </a:p>
      </dsp:txBody>
      <dsp:txXfrm>
        <a:off x="130561" y="511873"/>
        <a:ext cx="993471" cy="397891"/>
      </dsp:txXfrm>
    </dsp:sp>
    <dsp:sp modelId="{42464A59-D3AC-44B7-BEB7-42E2D4A1E4CF}">
      <dsp:nvSpPr>
        <dsp:cNvPr id="0" name=""/>
        <dsp:cNvSpPr/>
      </dsp:nvSpPr>
      <dsp:spPr>
        <a:xfrm>
          <a:off x="234601" y="998989"/>
          <a:ext cx="1411134" cy="422649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Technische und organisatorische Maßnahmen (Tom)</a:t>
          </a:r>
        </a:p>
      </dsp:txBody>
      <dsp:txXfrm>
        <a:off x="246980" y="1011368"/>
        <a:ext cx="995235" cy="397891"/>
      </dsp:txXfrm>
    </dsp:sp>
    <dsp:sp modelId="{0AA27AFA-648F-47CD-A481-9266C152214E}">
      <dsp:nvSpPr>
        <dsp:cNvPr id="0" name=""/>
        <dsp:cNvSpPr/>
      </dsp:nvSpPr>
      <dsp:spPr>
        <a:xfrm>
          <a:off x="352783" y="1498484"/>
          <a:ext cx="1411134" cy="422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Sicherheitskonzept </a:t>
          </a:r>
          <a:br>
            <a:rPr lang="de-DE" sz="700" kern="1200" dirty="0"/>
          </a:br>
          <a:r>
            <a:rPr lang="de-DE" sz="700" kern="1200" dirty="0"/>
            <a:t>(Dokumentierte Struktur und Prozesse)</a:t>
          </a:r>
        </a:p>
      </dsp:txBody>
      <dsp:txXfrm>
        <a:off x="365162" y="1510863"/>
        <a:ext cx="993471" cy="397891"/>
      </dsp:txXfrm>
    </dsp:sp>
    <dsp:sp modelId="{0F81AD05-66E5-40BC-AD7A-D8AF2529CF9E}">
      <dsp:nvSpPr>
        <dsp:cNvPr id="0" name=""/>
        <dsp:cNvSpPr/>
      </dsp:nvSpPr>
      <dsp:spPr>
        <a:xfrm>
          <a:off x="1136412" y="323711"/>
          <a:ext cx="274722" cy="2747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198224" y="323711"/>
        <a:ext cx="151098" cy="206728"/>
      </dsp:txXfrm>
    </dsp:sp>
    <dsp:sp modelId="{6CF8B4D5-B786-404F-821E-CCD72736D4DC}">
      <dsp:nvSpPr>
        <dsp:cNvPr id="0" name=""/>
        <dsp:cNvSpPr/>
      </dsp:nvSpPr>
      <dsp:spPr>
        <a:xfrm>
          <a:off x="1254594" y="823205"/>
          <a:ext cx="274722" cy="2747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316406" y="823205"/>
        <a:ext cx="151098" cy="206728"/>
      </dsp:txXfrm>
    </dsp:sp>
    <dsp:sp modelId="{D5BE02E1-2462-49B4-A84C-48C142045987}">
      <dsp:nvSpPr>
        <dsp:cNvPr id="0" name=""/>
        <dsp:cNvSpPr/>
      </dsp:nvSpPr>
      <dsp:spPr>
        <a:xfrm>
          <a:off x="1371013" y="1322700"/>
          <a:ext cx="274722" cy="2747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432825" y="1322700"/>
        <a:ext cx="151098" cy="2067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4CB17-5C5D-447C-A781-93D7DF8B081A}">
      <dsp:nvSpPr>
        <dsp:cNvPr id="0" name=""/>
        <dsp:cNvSpPr/>
      </dsp:nvSpPr>
      <dsp:spPr>
        <a:xfrm>
          <a:off x="0" y="0"/>
          <a:ext cx="1411134" cy="422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Risiken und Gefährdungen</a:t>
          </a:r>
        </a:p>
      </dsp:txBody>
      <dsp:txXfrm>
        <a:off x="12379" y="12379"/>
        <a:ext cx="919348" cy="397891"/>
      </dsp:txXfrm>
    </dsp:sp>
    <dsp:sp modelId="{66D41EC7-7B47-4B75-97BD-8E05D406FFF7}">
      <dsp:nvSpPr>
        <dsp:cNvPr id="0" name=""/>
        <dsp:cNvSpPr/>
      </dsp:nvSpPr>
      <dsp:spPr>
        <a:xfrm>
          <a:off x="118182" y="499494"/>
          <a:ext cx="1411134" cy="422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Schutzbedarf</a:t>
          </a:r>
        </a:p>
      </dsp:txBody>
      <dsp:txXfrm>
        <a:off x="130561" y="511873"/>
        <a:ext cx="993471" cy="397891"/>
      </dsp:txXfrm>
    </dsp:sp>
    <dsp:sp modelId="{3E18C9D6-5FD6-4449-9E5A-E080A9F33C28}">
      <dsp:nvSpPr>
        <dsp:cNvPr id="0" name=""/>
        <dsp:cNvSpPr/>
      </dsp:nvSpPr>
      <dsp:spPr>
        <a:xfrm>
          <a:off x="234601" y="998989"/>
          <a:ext cx="1411134" cy="422649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Technische und organisatorische Maßnahmen (Tom)</a:t>
          </a:r>
        </a:p>
      </dsp:txBody>
      <dsp:txXfrm>
        <a:off x="246980" y="1011368"/>
        <a:ext cx="995235" cy="397891"/>
      </dsp:txXfrm>
    </dsp:sp>
    <dsp:sp modelId="{B9C1A31C-EC04-468C-A686-9052FE261CD0}">
      <dsp:nvSpPr>
        <dsp:cNvPr id="0" name=""/>
        <dsp:cNvSpPr/>
      </dsp:nvSpPr>
      <dsp:spPr>
        <a:xfrm>
          <a:off x="352783" y="1498484"/>
          <a:ext cx="1411134" cy="4226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700" kern="1200" dirty="0"/>
            <a:t>Sicherheitskonzept </a:t>
          </a:r>
          <a:br>
            <a:rPr lang="de-DE" sz="700" kern="1200" dirty="0"/>
          </a:br>
          <a:r>
            <a:rPr lang="de-DE" sz="700" kern="1200" dirty="0"/>
            <a:t>(Dokumentierte Struktur und Prozesse)</a:t>
          </a:r>
        </a:p>
      </dsp:txBody>
      <dsp:txXfrm>
        <a:off x="365162" y="1510863"/>
        <a:ext cx="993471" cy="397891"/>
      </dsp:txXfrm>
    </dsp:sp>
    <dsp:sp modelId="{3905F5A7-4DBD-4A3C-B6F6-A41D6C3242FC}">
      <dsp:nvSpPr>
        <dsp:cNvPr id="0" name=""/>
        <dsp:cNvSpPr/>
      </dsp:nvSpPr>
      <dsp:spPr>
        <a:xfrm>
          <a:off x="1136412" y="323711"/>
          <a:ext cx="274722" cy="2747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198224" y="323711"/>
        <a:ext cx="151098" cy="206728"/>
      </dsp:txXfrm>
    </dsp:sp>
    <dsp:sp modelId="{4F678AA1-848F-40F5-9B7E-0730696FBDE2}">
      <dsp:nvSpPr>
        <dsp:cNvPr id="0" name=""/>
        <dsp:cNvSpPr/>
      </dsp:nvSpPr>
      <dsp:spPr>
        <a:xfrm>
          <a:off x="1254594" y="823205"/>
          <a:ext cx="274722" cy="2747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316406" y="823205"/>
        <a:ext cx="151098" cy="206728"/>
      </dsp:txXfrm>
    </dsp:sp>
    <dsp:sp modelId="{F4391379-FE1E-4EDD-AC86-5FBBD3337997}">
      <dsp:nvSpPr>
        <dsp:cNvPr id="0" name=""/>
        <dsp:cNvSpPr/>
      </dsp:nvSpPr>
      <dsp:spPr>
        <a:xfrm>
          <a:off x="1371013" y="1322700"/>
          <a:ext cx="274722" cy="27472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432825" y="1322700"/>
        <a:ext cx="151098" cy="206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BA14F-8767-48FE-9A39-730BD6DA202F}" type="datetimeFigureOut">
              <a:rPr lang="de-DE" smtClean="0"/>
              <a:t>28.08.2023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630DE-6B34-4422-A8D7-DC30CFF15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7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630DE-6B34-4422-A8D7-DC30CFF1527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92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630DE-6B34-4422-A8D7-DC30CFF1527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920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Seite 426 – Dort ist Zugangskontrolle im anderen Kontext genutzt. Das ist aber Benutzerkontrolle.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630DE-6B34-4422-A8D7-DC30CFF1527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62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Verfügbarkeit</a:t>
            </a:r>
          </a:p>
          <a:p>
            <a:r>
              <a:rPr lang="de-DE" dirty="0">
                <a:solidFill>
                  <a:schemeClr val="tx1"/>
                </a:solidFill>
              </a:rPr>
              <a:t>Systeme und Daten sind ständig erreichbar und nutzbar. Bei Ausfall schnelle Wiederherstellung 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Vertraulichkeit</a:t>
            </a:r>
          </a:p>
          <a:p>
            <a:r>
              <a:rPr lang="de-DE" dirty="0">
                <a:solidFill>
                  <a:schemeClr val="tx1"/>
                </a:solidFill>
              </a:rPr>
              <a:t>Informationen stehen nur Berechtigten zur Verfügung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Integrität</a:t>
            </a:r>
          </a:p>
          <a:p>
            <a:r>
              <a:rPr lang="de-DE" dirty="0">
                <a:solidFill>
                  <a:schemeClr val="tx1"/>
                </a:solidFill>
              </a:rPr>
              <a:t>Es können keine nicht genehmigten Veränderungen auftreten/vorgenommen werden</a:t>
            </a:r>
          </a:p>
          <a:p>
            <a:endParaRPr lang="de-DE" dirty="0"/>
          </a:p>
          <a:p>
            <a:r>
              <a:rPr lang="de-DE" dirty="0"/>
              <a:t>Weitere Ziele</a:t>
            </a: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Authentizität</a:t>
            </a:r>
          </a:p>
          <a:p>
            <a:r>
              <a:rPr lang="de-DE" dirty="0">
                <a:solidFill>
                  <a:schemeClr val="tx1"/>
                </a:solidFill>
              </a:rPr>
              <a:t>Nutzer ist tatsächlich derjenige, der er vorgibt zu sein</a:t>
            </a:r>
          </a:p>
          <a:p>
            <a:pPr algn="ctr"/>
            <a:r>
              <a:rPr lang="de-DE" b="1" dirty="0" err="1">
                <a:solidFill>
                  <a:schemeClr val="tx1"/>
                </a:solidFill>
              </a:rPr>
              <a:t>Nichtabstreitbarkeit</a:t>
            </a:r>
            <a:endParaRPr lang="de-DE" b="1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kein Abstreiten durchgeführter Handlungen</a:t>
            </a:r>
            <a:endParaRPr lang="de-DE" b="1" dirty="0">
              <a:solidFill>
                <a:schemeClr val="tx1"/>
              </a:solidFill>
            </a:endParaRPr>
          </a:p>
          <a:p>
            <a:pPr algn="ctr"/>
            <a:r>
              <a:rPr lang="de-DE" b="1" dirty="0">
                <a:solidFill>
                  <a:schemeClr val="tx1"/>
                </a:solidFill>
              </a:rPr>
              <a:t>Verbindlichkeit</a:t>
            </a:r>
          </a:p>
          <a:p>
            <a:r>
              <a:rPr lang="de-DE" dirty="0">
                <a:solidFill>
                  <a:schemeClr val="tx1"/>
                </a:solidFill>
              </a:rPr>
              <a:t>Kombination von Authentizität und </a:t>
            </a:r>
            <a:r>
              <a:rPr lang="de-DE" dirty="0" err="1">
                <a:solidFill>
                  <a:schemeClr val="tx1"/>
                </a:solidFill>
              </a:rPr>
              <a:t>Nichtabstreitbarkeit</a:t>
            </a:r>
            <a:endParaRPr lang="de-DE" b="1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630DE-6B34-4422-A8D7-DC30CFF1527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93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dunk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91C2B"/>
              </a:gs>
              <a:gs pos="100000">
                <a:srgbClr val="0F293E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pic>
        <p:nvPicPr>
          <p:cNvPr id="19" name="Bild 18" descr="BWV_logo_lang_bunt_weis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3" y="419613"/>
            <a:ext cx="5538216" cy="1722120"/>
          </a:xfrm>
          <a:prstGeom prst="rect">
            <a:avLst/>
          </a:prstGeom>
        </p:spPr>
      </p:pic>
      <p:sp>
        <p:nvSpPr>
          <p:cNvPr id="20" name="Titel 1"/>
          <p:cNvSpPr>
            <a:spLocks noGrp="1"/>
          </p:cNvSpPr>
          <p:nvPr>
            <p:ph type="ctrTitle" hasCustomPrompt="1"/>
          </p:nvPr>
        </p:nvSpPr>
        <p:spPr>
          <a:xfrm>
            <a:off x="1652227" y="2844250"/>
            <a:ext cx="6903235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bg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21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652227" y="3475454"/>
            <a:ext cx="6903235" cy="13443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2500" b="0" i="0" baseline="0">
                <a:solidFill>
                  <a:schemeClr val="bg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Subheadline zur Präsentation</a:t>
            </a:r>
          </a:p>
        </p:txBody>
      </p:sp>
      <p:pic>
        <p:nvPicPr>
          <p:cNvPr id="8" name="Bild 7" descr="BWV_logo_lang_bunt_weis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3" y="419613"/>
            <a:ext cx="5538216" cy="1722120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B5183257-BB93-42FC-B653-FA2C1F913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7424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bg1"/>
                </a:solidFill>
                <a:latin typeface="+mn-lt"/>
                <a:cs typeface="Roboto Condensed"/>
              </a:defRPr>
            </a:lvl1pPr>
          </a:lstStyle>
          <a:p>
            <a:r>
              <a:rPr lang="de-DE"/>
              <a:t>BWV Aachen | A. Rollins| J.Kerber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246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3797644" y="174258"/>
            <a:ext cx="4430987" cy="9955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einzeilige Headline</a:t>
            </a:r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911419" y="1249013"/>
            <a:ext cx="7597581" cy="43985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23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einzeilige Subheadline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6896" y="6495547"/>
            <a:ext cx="967104" cy="365125"/>
          </a:xfrm>
          <a:prstGeom prst="rect">
            <a:avLst/>
          </a:prstGeom>
        </p:spPr>
        <p:txBody>
          <a:bodyPr anchor="ctr"/>
          <a:lstStyle>
            <a:lvl1pPr algn="r">
              <a:defRPr sz="1000" b="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fld id="{35171FEE-2E28-8144-A998-E5E2694513B1}" type="slidenum">
              <a:rPr lang="de-DE" smtClean="0"/>
              <a:pPr/>
              <a:t>‹Nr.›</a:t>
            </a:fld>
            <a:r>
              <a:rPr lang="de-DE"/>
              <a:t> | 30</a:t>
            </a:r>
            <a:endParaRPr lang="de-DE" dirty="0"/>
          </a:p>
        </p:txBody>
      </p:sp>
      <p:sp>
        <p:nvSpPr>
          <p:cNvPr id="9" name="Vertikaler Textplatzhalter 2"/>
          <p:cNvSpPr>
            <a:spLocks noGrp="1"/>
          </p:cNvSpPr>
          <p:nvPr>
            <p:ph type="body" orient="vert" sz="quarter" idx="15" hasCustomPrompt="1"/>
          </p:nvPr>
        </p:nvSpPr>
        <p:spPr>
          <a:xfrm rot="10800000">
            <a:off x="462904" y="1558563"/>
            <a:ext cx="269218" cy="4357778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12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11419" y="1768107"/>
            <a:ext cx="7597581" cy="41482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Hier steht der Fließtext ...</a:t>
            </a:r>
          </a:p>
        </p:txBody>
      </p:sp>
      <p:cxnSp>
        <p:nvCxnSpPr>
          <p:cNvPr id="4" name="Gerader Verbinder 3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38835D5C-C780-4EE8-BCB1-6497399D7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5547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Rollins| </a:t>
            </a:r>
            <a:r>
              <a:rPr lang="de-DE" dirty="0" err="1"/>
              <a:t>J.Kerber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580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ae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kaler Textplatzhalter 2"/>
          <p:cNvSpPr>
            <a:spLocks noGrp="1"/>
          </p:cNvSpPr>
          <p:nvPr>
            <p:ph type="body" orient="vert" sz="quarter" idx="15" hasCustomPrompt="1"/>
          </p:nvPr>
        </p:nvSpPr>
        <p:spPr>
          <a:xfrm rot="10800000">
            <a:off x="462904" y="1558563"/>
            <a:ext cx="269218" cy="4357778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12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01713" y="1491323"/>
            <a:ext cx="7507287" cy="4425017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chemeClr val="accent1"/>
              </a:buClr>
              <a:buFont typeface="Arial"/>
              <a:buChar char="•"/>
              <a:defRPr sz="1800" b="0" i="0" baseline="0">
                <a:solidFill>
                  <a:schemeClr val="tx1"/>
                </a:solidFill>
                <a:latin typeface="+mn-lt"/>
              </a:defRPr>
            </a:lvl1pPr>
            <a:lvl2pPr marL="742950" indent="-285750">
              <a:buClr>
                <a:schemeClr val="accent1"/>
              </a:buClr>
              <a:buFont typeface="Lucida Grande"/>
              <a:buChar char="-"/>
              <a:defRPr sz="1800" b="0" i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1"/>
              </a:buClr>
              <a:buSzPct val="90000"/>
              <a:buFont typeface="Wingdings" charset="2"/>
              <a:buChar char="§"/>
              <a:defRPr sz="1800" b="0" i="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dirty="0"/>
              <a:t>1. Ebene</a:t>
            </a:r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176896" y="6492874"/>
            <a:ext cx="9671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fld id="{35171FEE-2E28-8144-A998-E5E2694513B1}" type="slidenum">
              <a:rPr lang="de-DE" smtClean="0"/>
              <a:pPr/>
              <a:t>‹Nr.›</a:t>
            </a:fld>
            <a:r>
              <a:rPr lang="de-DE" dirty="0"/>
              <a:t> | 30</a:t>
            </a:r>
          </a:p>
        </p:txBody>
      </p:sp>
      <p:cxnSp>
        <p:nvCxnSpPr>
          <p:cNvPr id="7" name="Gerader Verbinder 6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3797644" y="174258"/>
            <a:ext cx="4430987" cy="9955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einzeilige Headline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3C639F11-81A3-4D52-AF81-E3CDF0049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Rollins| </a:t>
            </a:r>
            <a:r>
              <a:rPr lang="de-DE" dirty="0" err="1"/>
              <a:t>J.Kerber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405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ntrierte Headline | Zwischen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91C2B"/>
              </a:gs>
              <a:gs pos="100000">
                <a:srgbClr val="0F293E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922637" y="2844250"/>
            <a:ext cx="7632825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bg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zentrierte Headline</a:t>
            </a:r>
          </a:p>
        </p:txBody>
      </p:sp>
      <p:pic>
        <p:nvPicPr>
          <p:cNvPr id="13" name="Bild 12" descr="BWV_logo_lang_bunt_weis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3" y="192632"/>
            <a:ext cx="3450071" cy="1072807"/>
          </a:xfrm>
          <a:prstGeom prst="rect">
            <a:avLst/>
          </a:prstGeom>
        </p:spPr>
      </p:pic>
      <p:sp>
        <p:nvSpPr>
          <p:cNvPr id="17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922637" y="3438284"/>
            <a:ext cx="7632825" cy="4804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0000"/>
              </a:lnSpc>
              <a:buNone/>
              <a:defRPr sz="3500" b="0" i="0" baseline="0">
                <a:solidFill>
                  <a:schemeClr val="bg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zentrierte Subheadline</a:t>
            </a:r>
          </a:p>
        </p:txBody>
      </p:sp>
      <p:cxnSp>
        <p:nvCxnSpPr>
          <p:cNvPr id="6" name="Gerader Verbinder 5"/>
          <p:cNvCxnSpPr/>
          <p:nvPr userDrawn="1"/>
        </p:nvCxnSpPr>
        <p:spPr>
          <a:xfrm flipH="1">
            <a:off x="65902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BD1F42A5-3D26-4ABE-B3D2-74173E0A7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8280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Rollins| </a:t>
            </a:r>
            <a:r>
              <a:rPr lang="de-DE" dirty="0" err="1"/>
              <a:t>J.Kerber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ntrierte Headline | Zwischenfoli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1221419" y="2844250"/>
            <a:ext cx="7334043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zentrierte Headline</a:t>
            </a:r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21419" y="3438284"/>
            <a:ext cx="7334043" cy="4804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0000"/>
              </a:lnSpc>
              <a:buNone/>
              <a:defRPr sz="3500" b="0" i="0" baseline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zentrierte Subheadline</a:t>
            </a:r>
          </a:p>
        </p:txBody>
      </p:sp>
      <p:pic>
        <p:nvPicPr>
          <p:cNvPr id="10" name="Bild 9" descr="BWV_logo_lang_bun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9" y="192049"/>
            <a:ext cx="3438165" cy="1072455"/>
          </a:xfrm>
          <a:prstGeom prst="rect">
            <a:avLst/>
          </a:prstGeom>
        </p:spPr>
      </p:pic>
      <p:cxnSp>
        <p:nvCxnSpPr>
          <p:cNvPr id="6" name="Gerader Verbinder 5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15BA1C78-2CCC-4090-9060-379B9EA83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1037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tx1"/>
                </a:solidFill>
                <a:latin typeface="+mn-lt"/>
                <a:cs typeface="Roboto Condensed"/>
              </a:defRPr>
            </a:lvl1pPr>
          </a:lstStyle>
          <a:p>
            <a:r>
              <a:rPr lang="de-DE"/>
              <a:t>BWV Aachen | A. Rollins| J.Kerber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5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BWV Aachen | J.Kerber | 07.07.2017</a:t>
            </a:r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91C2B"/>
              </a:gs>
              <a:gs pos="100000">
                <a:srgbClr val="0F293E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pic>
        <p:nvPicPr>
          <p:cNvPr id="9" name="Bild 8" descr="BWV_logo_lang_bunt_weis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3" y="192632"/>
            <a:ext cx="3450071" cy="1072807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1285103" y="2844250"/>
            <a:ext cx="7270360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bg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Vielen Dank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85103" y="3438284"/>
            <a:ext cx="7270359" cy="4804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0000"/>
              </a:lnSpc>
              <a:buNone/>
              <a:defRPr sz="3500" b="0" i="0" baseline="0">
                <a:solidFill>
                  <a:schemeClr val="bg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für Ihre Aufmerksamkeit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121147" y="5719207"/>
            <a:ext cx="2405937" cy="38309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chemeClr val="bg1"/>
                </a:solidFill>
                <a:latin typeface="+mj-lt"/>
                <a:cs typeface="Roboto Condensed"/>
              </a:defRPr>
            </a:lvl1pPr>
          </a:lstStyle>
          <a:p>
            <a:pPr lvl="0"/>
            <a:r>
              <a:rPr lang="de-DE" dirty="0"/>
              <a:t>BWV Aachen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21148" y="5938747"/>
            <a:ext cx="2405936" cy="63600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chemeClr val="bg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Lothringerstraße 10</a:t>
            </a:r>
          </a:p>
          <a:p>
            <a:pPr lvl="0"/>
            <a:r>
              <a:rPr lang="de-DE" dirty="0"/>
              <a:t>D – 52062 Aachen</a:t>
            </a: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6"/>
          </p:nvPr>
        </p:nvSpPr>
        <p:spPr>
          <a:xfrm>
            <a:off x="4638400" y="5718590"/>
            <a:ext cx="2593671" cy="7353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chemeClr val="bg1"/>
                </a:solidFill>
                <a:latin typeface="+mn-lt"/>
                <a:cs typeface="Roboto Condensed"/>
              </a:defRPr>
            </a:lvl1pPr>
          </a:lstStyle>
          <a:p>
            <a:pPr lvl="0"/>
            <a:endParaRPr lang="de-DE" dirty="0"/>
          </a:p>
          <a:p>
            <a:pPr lvl="0"/>
            <a:r>
              <a:rPr lang="en-DE"/>
              <a:t>alexandra.ollins</a:t>
            </a:r>
            <a:r>
              <a:rPr lang="de-DE"/>
              <a:t>@bwv-aachen.de </a:t>
            </a:r>
            <a:endParaRPr lang="de-DE" dirty="0"/>
          </a:p>
        </p:txBody>
      </p:sp>
      <p:pic>
        <p:nvPicPr>
          <p:cNvPr id="13" name="Bild 12" descr="BWV_logo_lang_bunt_weis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3" y="192632"/>
            <a:ext cx="3450071" cy="1072807"/>
          </a:xfrm>
          <a:prstGeom prst="rect">
            <a:avLst/>
          </a:prstGeom>
        </p:spPr>
      </p:pic>
      <p:cxnSp>
        <p:nvCxnSpPr>
          <p:cNvPr id="12" name="Gerader Verbinder 11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18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161219_jb_schattenlogo_rz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161" y="4016415"/>
            <a:ext cx="2167128" cy="3169920"/>
          </a:xfrm>
          <a:prstGeom prst="rect">
            <a:avLst/>
          </a:prstGeom>
        </p:spPr>
      </p:pic>
      <p:pic>
        <p:nvPicPr>
          <p:cNvPr id="3" name="Bild 2" descr="BWV_logo_lang_bunt_rgb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9" y="192049"/>
            <a:ext cx="3438165" cy="1072455"/>
          </a:xfrm>
          <a:prstGeom prst="rect">
            <a:avLst/>
          </a:prstGeom>
        </p:spPr>
      </p:pic>
      <p:pic>
        <p:nvPicPr>
          <p:cNvPr id="4" name="Bild 3" descr="161219_jb_schattenlogo_rz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161" y="4016415"/>
            <a:ext cx="2167128" cy="3169920"/>
          </a:xfrm>
          <a:prstGeom prst="rect">
            <a:avLst/>
          </a:prstGeom>
        </p:spPr>
      </p:pic>
      <p:pic>
        <p:nvPicPr>
          <p:cNvPr id="5" name="Bild 4" descr="BWV_logo_lang_bunt_rgb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9" y="192049"/>
            <a:ext cx="3438165" cy="1072455"/>
          </a:xfrm>
          <a:prstGeom prst="rect">
            <a:avLst/>
          </a:prstGeom>
        </p:spPr>
      </p:pic>
      <p:cxnSp>
        <p:nvCxnSpPr>
          <p:cNvPr id="6" name="Gerader Verbinder 5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26246867-A5F4-43F9-B327-8A807E98C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83388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r>
              <a:rPr lang="de-DE" dirty="0"/>
              <a:t>BWV Aachen | A. Rollins | </a:t>
            </a:r>
            <a:r>
              <a:rPr lang="de-DE" dirty="0" err="1"/>
              <a:t>J.Kerber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99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9" r:id="rId4"/>
    <p:sldLayoutId id="2147483673" r:id="rId5"/>
    <p:sldLayoutId id="2147483671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sldNum="0"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26" Type="http://schemas.openxmlformats.org/officeDocument/2006/relationships/diagramColors" Target="../diagrams/colors6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5" Type="http://schemas.openxmlformats.org/officeDocument/2006/relationships/diagramQuickStyle" Target="../diagrams/quickStyle6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24" Type="http://schemas.openxmlformats.org/officeDocument/2006/relationships/diagramLayout" Target="../diagrams/layout6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23" Type="http://schemas.openxmlformats.org/officeDocument/2006/relationships/diagramData" Target="../diagrams/data6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Relationship Id="rId27" Type="http://schemas.microsoft.com/office/2007/relationships/diagramDrawing" Target="../diagrams/drawin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sz="5400" dirty="0"/>
              <a:t>TOM</a:t>
            </a:r>
            <a:endParaRPr lang="de-DE" sz="5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E773608-279D-4D75-B319-5576C1994510}"/>
              </a:ext>
            </a:extLst>
          </p:cNvPr>
          <p:cNvSpPr/>
          <p:nvPr/>
        </p:nvSpPr>
        <p:spPr>
          <a:xfrm>
            <a:off x="1810512" y="3980903"/>
            <a:ext cx="4572000" cy="184665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000" b="1" dirty="0">
                <a:solidFill>
                  <a:schemeClr val="accent6"/>
                </a:solidFill>
              </a:rPr>
              <a:t>T</a:t>
            </a:r>
            <a:r>
              <a:rPr lang="de-DE" dirty="0">
                <a:solidFill>
                  <a:schemeClr val="bg1"/>
                </a:solidFill>
              </a:rPr>
              <a:t>echnische und </a:t>
            </a:r>
          </a:p>
          <a:p>
            <a:r>
              <a:rPr lang="de-DE" sz="2000" b="1" dirty="0">
                <a:solidFill>
                  <a:schemeClr val="accent6"/>
                </a:solidFill>
              </a:rPr>
              <a:t>O</a:t>
            </a:r>
            <a:r>
              <a:rPr lang="de-DE" dirty="0">
                <a:solidFill>
                  <a:schemeClr val="bg1"/>
                </a:solidFill>
              </a:rPr>
              <a:t>rganisatorische </a:t>
            </a:r>
          </a:p>
          <a:p>
            <a:r>
              <a:rPr lang="de-DE" sz="2000" b="1" dirty="0">
                <a:solidFill>
                  <a:schemeClr val="accent6"/>
                </a:solidFill>
              </a:rPr>
              <a:t>M</a:t>
            </a:r>
            <a:r>
              <a:rPr lang="de-DE" dirty="0">
                <a:solidFill>
                  <a:schemeClr val="bg1"/>
                </a:solidFill>
              </a:rPr>
              <a:t>aßnahmen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pPr marL="450850"/>
            <a:r>
              <a:rPr lang="de-DE" dirty="0">
                <a:solidFill>
                  <a:schemeClr val="bg1"/>
                </a:solidFill>
              </a:rPr>
              <a:t>	welche Datenschutz und Datensicherheit gewährleisten sollen</a:t>
            </a:r>
          </a:p>
        </p:txBody>
      </p:sp>
    </p:spTree>
    <p:extLst>
      <p:ext uri="{BB962C8B-B14F-4D97-AF65-F5344CB8AC3E}">
        <p14:creationId xmlns:p14="http://schemas.microsoft.com/office/powerpoint/2010/main" val="295979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778B7-9F07-4760-8187-5D2F634C8B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Elemente der Datensicherung</a:t>
            </a:r>
          </a:p>
        </p:txBody>
      </p:sp>
      <p:sp>
        <p:nvSpPr>
          <p:cNvPr id="9" name="Vertikaler Textplatzhalter 8">
            <a:extLst>
              <a:ext uri="{FF2B5EF4-FFF2-40B4-BE49-F238E27FC236}">
                <a16:creationId xmlns:a16="http://schemas.microsoft.com/office/drawing/2014/main" id="{8ACF3D42-389C-4349-B40B-BCB40D3563FD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85252A7A-3F46-4EB0-B29C-2A647D0689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8218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92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FA6E0-19AE-433D-A3E4-E29F87B64B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Unsere 10 Bausteine / Schichten / Kategorien</a:t>
            </a:r>
          </a:p>
        </p:txBody>
      </p:sp>
      <p:sp>
        <p:nvSpPr>
          <p:cNvPr id="4" name="Vertikaler Textplatzhalter 3">
            <a:extLst>
              <a:ext uri="{FF2B5EF4-FFF2-40B4-BE49-F238E27FC236}">
                <a16:creationId xmlns:a16="http://schemas.microsoft.com/office/drawing/2014/main" id="{B9019541-AA32-4C60-BD47-755FC381BF20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99DE20D-DA4F-444D-98D2-C49366B47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5547"/>
            <a:ext cx="6515100" cy="365125"/>
          </a:xfrm>
        </p:spPr>
        <p:txBody>
          <a:bodyPr/>
          <a:lstStyle/>
          <a:p>
            <a:r>
              <a:rPr lang="de-DE"/>
              <a:t>BWV Aachen | A. Rollins| J.Kerber</a:t>
            </a:r>
            <a:endParaRPr lang="de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26BC6E9-BC6A-45C6-A521-CD1DF59A5CC8}"/>
              </a:ext>
            </a:extLst>
          </p:cNvPr>
          <p:cNvSpPr/>
          <p:nvPr/>
        </p:nvSpPr>
        <p:spPr>
          <a:xfrm>
            <a:off x="4824970" y="3155950"/>
            <a:ext cx="927100" cy="546100"/>
          </a:xfrm>
          <a:prstGeom prst="ellipse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6"/>
                </a:solidFill>
              </a:rPr>
              <a:t>NET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8434BA3-CD08-47D1-B27B-19E4B878832E}"/>
              </a:ext>
            </a:extLst>
          </p:cNvPr>
          <p:cNvSpPr/>
          <p:nvPr/>
        </p:nvSpPr>
        <p:spPr>
          <a:xfrm>
            <a:off x="5852296" y="3155950"/>
            <a:ext cx="927100" cy="546100"/>
          </a:xfrm>
          <a:prstGeom prst="ellipse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6"/>
                </a:solidFill>
              </a:rPr>
              <a:t>INF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0D9CEDD-BF52-49D0-BEED-53B8F45A639C}"/>
              </a:ext>
            </a:extLst>
          </p:cNvPr>
          <p:cNvSpPr/>
          <p:nvPr/>
        </p:nvSpPr>
        <p:spPr>
          <a:xfrm>
            <a:off x="3797644" y="3155950"/>
            <a:ext cx="927100" cy="546100"/>
          </a:xfrm>
          <a:prstGeom prst="ellipse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6"/>
                </a:solidFill>
              </a:rPr>
              <a:t>IND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B1F80229-FD80-43DB-A682-7DA46F6A6CB3}"/>
              </a:ext>
            </a:extLst>
          </p:cNvPr>
          <p:cNvSpPr/>
          <p:nvPr/>
        </p:nvSpPr>
        <p:spPr>
          <a:xfrm>
            <a:off x="2763967" y="3155950"/>
            <a:ext cx="927100" cy="546100"/>
          </a:xfrm>
          <a:prstGeom prst="ellipse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6"/>
                </a:solidFill>
              </a:rPr>
              <a:t>SYS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F274D32-D383-4CFC-AAEF-24EA27D3A9CC}"/>
              </a:ext>
            </a:extLst>
          </p:cNvPr>
          <p:cNvSpPr/>
          <p:nvPr/>
        </p:nvSpPr>
        <p:spPr>
          <a:xfrm>
            <a:off x="4818620" y="2275688"/>
            <a:ext cx="939800" cy="5461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dirty="0">
                <a:solidFill>
                  <a:schemeClr val="accent6"/>
                </a:solidFill>
              </a:rPr>
              <a:t>CON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56984FE-982C-4941-A1FA-4044C5F3F326}"/>
              </a:ext>
            </a:extLst>
          </p:cNvPr>
          <p:cNvSpPr/>
          <p:nvPr/>
        </p:nvSpPr>
        <p:spPr>
          <a:xfrm>
            <a:off x="1723035" y="3143002"/>
            <a:ext cx="939800" cy="546100"/>
          </a:xfrm>
          <a:prstGeom prst="ellipse">
            <a:avLst/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dirty="0">
                <a:solidFill>
                  <a:schemeClr val="accent6"/>
                </a:solidFill>
              </a:rPr>
              <a:t>APP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36E7153-3779-47FD-B423-D134612A03ED}"/>
              </a:ext>
            </a:extLst>
          </p:cNvPr>
          <p:cNvSpPr/>
          <p:nvPr/>
        </p:nvSpPr>
        <p:spPr>
          <a:xfrm>
            <a:off x="3784944" y="2275688"/>
            <a:ext cx="939800" cy="5461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dirty="0">
                <a:solidFill>
                  <a:schemeClr val="accent6"/>
                </a:solidFill>
              </a:rPr>
              <a:t>OPS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66C652E-D803-4EF4-80B9-69597E90894B}"/>
              </a:ext>
            </a:extLst>
          </p:cNvPr>
          <p:cNvSpPr/>
          <p:nvPr/>
        </p:nvSpPr>
        <p:spPr>
          <a:xfrm>
            <a:off x="3791294" y="4036212"/>
            <a:ext cx="939800" cy="54610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DER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3181C45-0521-4917-82F7-2DEE1DC92B59}"/>
              </a:ext>
            </a:extLst>
          </p:cNvPr>
          <p:cNvSpPr/>
          <p:nvPr/>
        </p:nvSpPr>
        <p:spPr>
          <a:xfrm>
            <a:off x="3773763" y="1408689"/>
            <a:ext cx="939800" cy="54610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ISMS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E41F009-6F81-48BD-BEC2-C88A77757155}"/>
              </a:ext>
            </a:extLst>
          </p:cNvPr>
          <p:cNvSpPr/>
          <p:nvPr/>
        </p:nvSpPr>
        <p:spPr>
          <a:xfrm>
            <a:off x="2751267" y="2275688"/>
            <a:ext cx="939800" cy="5461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dirty="0">
                <a:solidFill>
                  <a:schemeClr val="accent6"/>
                </a:solidFill>
              </a:rPr>
              <a:t>ORP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6BCF27C-D41F-4FEB-809C-8A34059A097E}"/>
              </a:ext>
            </a:extLst>
          </p:cNvPr>
          <p:cNvSpPr/>
          <p:nvPr/>
        </p:nvSpPr>
        <p:spPr>
          <a:xfrm>
            <a:off x="2751267" y="2275688"/>
            <a:ext cx="939800" cy="5461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ORP</a:t>
            </a:r>
          </a:p>
        </p:txBody>
      </p:sp>
      <p:sp>
        <p:nvSpPr>
          <p:cNvPr id="19" name="Sprechblase: oval 18">
            <a:extLst>
              <a:ext uri="{FF2B5EF4-FFF2-40B4-BE49-F238E27FC236}">
                <a16:creationId xmlns:a16="http://schemas.microsoft.com/office/drawing/2014/main" id="{979B95DE-8E08-43AC-992B-A0AC6A6C98FE}"/>
              </a:ext>
            </a:extLst>
          </p:cNvPr>
          <p:cNvSpPr/>
          <p:nvPr/>
        </p:nvSpPr>
        <p:spPr>
          <a:xfrm>
            <a:off x="6474799" y="2228444"/>
            <a:ext cx="1752802" cy="637032"/>
          </a:xfrm>
          <a:prstGeom prst="wedgeEllipseCallout">
            <a:avLst>
              <a:gd name="adj1" fmla="val -82043"/>
              <a:gd name="adj2" fmla="val 699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6"/>
                </a:solidFill>
              </a:rPr>
              <a:t>Prozess-</a:t>
            </a:r>
            <a:r>
              <a:rPr lang="de-DE" dirty="0" err="1">
                <a:solidFill>
                  <a:schemeClr val="accent6"/>
                </a:solidFill>
              </a:rPr>
              <a:t>bausteine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0" name="Sprechblase: oval 19">
            <a:extLst>
              <a:ext uri="{FF2B5EF4-FFF2-40B4-BE49-F238E27FC236}">
                <a16:creationId xmlns:a16="http://schemas.microsoft.com/office/drawing/2014/main" id="{E520CC5B-EFDD-46C8-9AAD-D10AB3CDB034}"/>
              </a:ext>
            </a:extLst>
          </p:cNvPr>
          <p:cNvSpPr/>
          <p:nvPr/>
        </p:nvSpPr>
        <p:spPr>
          <a:xfrm>
            <a:off x="7351200" y="3110484"/>
            <a:ext cx="1752802" cy="637032"/>
          </a:xfrm>
          <a:prstGeom prst="wedgeEllipseCallout">
            <a:avLst>
              <a:gd name="adj1" fmla="val -82043"/>
              <a:gd name="adj2" fmla="val 6998"/>
            </a:avLst>
          </a:prstGeom>
          <a:solidFill>
            <a:srgbClr val="FF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6"/>
                </a:solidFill>
              </a:rPr>
              <a:t>System-</a:t>
            </a:r>
            <a:r>
              <a:rPr lang="de-DE" dirty="0" err="1">
                <a:solidFill>
                  <a:schemeClr val="accent6"/>
                </a:solidFill>
              </a:rPr>
              <a:t>bausteine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22" name="Sprechblase: rechteckig mit abgerundeten Ecken 21">
            <a:extLst>
              <a:ext uri="{FF2B5EF4-FFF2-40B4-BE49-F238E27FC236}">
                <a16:creationId xmlns:a16="http://schemas.microsoft.com/office/drawing/2014/main" id="{640397A5-3077-4C19-AE76-72B1C9D6B9EB}"/>
              </a:ext>
            </a:extLst>
          </p:cNvPr>
          <p:cNvSpPr/>
          <p:nvPr/>
        </p:nvSpPr>
        <p:spPr>
          <a:xfrm>
            <a:off x="997294" y="5201779"/>
            <a:ext cx="6515099" cy="914388"/>
          </a:xfrm>
          <a:prstGeom prst="wedgeRoundRectCallout">
            <a:avLst>
              <a:gd name="adj1" fmla="val -8797"/>
              <a:gd name="adj2" fmla="val -19777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Schutzbedarfsanalyse bedeutet </a:t>
            </a:r>
            <a:br>
              <a:rPr lang="de-DE" dirty="0"/>
            </a:br>
            <a:r>
              <a:rPr lang="de-DE" sz="2000" b="1" dirty="0">
                <a:solidFill>
                  <a:schemeClr val="accent5"/>
                </a:solidFill>
              </a:rPr>
              <a:t>jede Kategorie </a:t>
            </a:r>
            <a:r>
              <a:rPr lang="de-DE" dirty="0"/>
              <a:t>muss </a:t>
            </a:r>
            <a:r>
              <a:rPr lang="de-DE" sz="2000" b="1" dirty="0">
                <a:solidFill>
                  <a:schemeClr val="accent5"/>
                </a:solidFill>
              </a:rPr>
              <a:t>nach Bedrohungen und Risiken untersucht </a:t>
            </a:r>
            <a:r>
              <a:rPr lang="de-DE" dirty="0"/>
              <a:t>werden </a:t>
            </a:r>
            <a:r>
              <a:rPr lang="de-DE" dirty="0">
                <a:sym typeface="Wingdings" panose="05000000000000000000" pitchFamily="2" charset="2"/>
              </a:rPr>
              <a:t> Schutzbedarf feststellen.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761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4E0EDD35-6613-45D6-A622-0EFE5419B189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r>
              <a:rPr lang="de-DE" dirty="0"/>
              <a:t>Organisation und Personal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9533CE2-6F63-4175-B123-16C19FE350AD}"/>
              </a:ext>
            </a:extLst>
          </p:cNvPr>
          <p:cNvGrpSpPr/>
          <p:nvPr/>
        </p:nvGrpSpPr>
        <p:grpSpPr>
          <a:xfrm>
            <a:off x="777190" y="3199255"/>
            <a:ext cx="8353105" cy="1885374"/>
            <a:chOff x="744583" y="2479927"/>
            <a:chExt cx="8353105" cy="1885374"/>
          </a:xfrm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A51497D5-08AF-49AD-A77A-7237A3E6B2F2}"/>
                </a:ext>
              </a:extLst>
            </p:cNvPr>
            <p:cNvSpPr/>
            <p:nvPr/>
          </p:nvSpPr>
          <p:spPr>
            <a:xfrm>
              <a:off x="744583" y="2492695"/>
              <a:ext cx="2009296" cy="1872606"/>
            </a:xfrm>
            <a:custGeom>
              <a:avLst/>
              <a:gdLst>
                <a:gd name="connsiteX0" fmla="*/ 0 w 2009296"/>
                <a:gd name="connsiteY0" fmla="*/ 936303 h 1872606"/>
                <a:gd name="connsiteX1" fmla="*/ 1004648 w 2009296"/>
                <a:gd name="connsiteY1" fmla="*/ 0 h 1872606"/>
                <a:gd name="connsiteX2" fmla="*/ 2009296 w 2009296"/>
                <a:gd name="connsiteY2" fmla="*/ 936303 h 1872606"/>
                <a:gd name="connsiteX3" fmla="*/ 1004648 w 2009296"/>
                <a:gd name="connsiteY3" fmla="*/ 1872606 h 1872606"/>
                <a:gd name="connsiteX4" fmla="*/ 0 w 2009296"/>
                <a:gd name="connsiteY4" fmla="*/ 936303 h 187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296" h="1872606">
                  <a:moveTo>
                    <a:pt x="0" y="936303"/>
                  </a:moveTo>
                  <a:cubicBezTo>
                    <a:pt x="0" y="419197"/>
                    <a:pt x="449796" y="0"/>
                    <a:pt x="1004648" y="0"/>
                  </a:cubicBezTo>
                  <a:cubicBezTo>
                    <a:pt x="1559500" y="0"/>
                    <a:pt x="2009296" y="419197"/>
                    <a:pt x="2009296" y="936303"/>
                  </a:cubicBezTo>
                  <a:cubicBezTo>
                    <a:pt x="2009296" y="1453409"/>
                    <a:pt x="1559500" y="1872606"/>
                    <a:pt x="1004648" y="1872606"/>
                  </a:cubicBezTo>
                  <a:cubicBezTo>
                    <a:pt x="449796" y="1872606"/>
                    <a:pt x="0" y="1453409"/>
                    <a:pt x="0" y="9363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294255" tIns="297097" rIns="294255" bIns="29709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latin typeface="Arial Narrow" panose="020B0606020202030204" pitchFamily="34" charset="0"/>
                </a:rPr>
                <a:t>Orp.1 Organisation</a:t>
              </a:r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46778DB0-52CF-4124-9530-6242867249EA}"/>
                </a:ext>
              </a:extLst>
            </p:cNvPr>
            <p:cNvSpPr/>
            <p:nvPr/>
          </p:nvSpPr>
          <p:spPr>
            <a:xfrm>
              <a:off x="2330535" y="2479927"/>
              <a:ext cx="2009296" cy="1872606"/>
            </a:xfrm>
            <a:custGeom>
              <a:avLst/>
              <a:gdLst>
                <a:gd name="connsiteX0" fmla="*/ 0 w 2009296"/>
                <a:gd name="connsiteY0" fmla="*/ 936303 h 1872606"/>
                <a:gd name="connsiteX1" fmla="*/ 1004648 w 2009296"/>
                <a:gd name="connsiteY1" fmla="*/ 0 h 1872606"/>
                <a:gd name="connsiteX2" fmla="*/ 2009296 w 2009296"/>
                <a:gd name="connsiteY2" fmla="*/ 936303 h 1872606"/>
                <a:gd name="connsiteX3" fmla="*/ 1004648 w 2009296"/>
                <a:gd name="connsiteY3" fmla="*/ 1872606 h 1872606"/>
                <a:gd name="connsiteX4" fmla="*/ 0 w 2009296"/>
                <a:gd name="connsiteY4" fmla="*/ 936303 h 187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296" h="1872606">
                  <a:moveTo>
                    <a:pt x="0" y="936303"/>
                  </a:moveTo>
                  <a:cubicBezTo>
                    <a:pt x="0" y="419197"/>
                    <a:pt x="449796" y="0"/>
                    <a:pt x="1004648" y="0"/>
                  </a:cubicBezTo>
                  <a:cubicBezTo>
                    <a:pt x="1559500" y="0"/>
                    <a:pt x="2009296" y="419197"/>
                    <a:pt x="2009296" y="936303"/>
                  </a:cubicBezTo>
                  <a:cubicBezTo>
                    <a:pt x="2009296" y="1453409"/>
                    <a:pt x="1559500" y="1872606"/>
                    <a:pt x="1004648" y="1872606"/>
                  </a:cubicBezTo>
                  <a:cubicBezTo>
                    <a:pt x="449796" y="1872606"/>
                    <a:pt x="0" y="1453409"/>
                    <a:pt x="0" y="9363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294255" tIns="297097" rIns="294255" bIns="29709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latin typeface="Arial Narrow" panose="020B0606020202030204" pitchFamily="34" charset="0"/>
                </a:rPr>
                <a:t>Orp.2 </a:t>
              </a:r>
              <a:br>
                <a:rPr lang="de-DE" sz="1800" kern="1200" dirty="0">
                  <a:latin typeface="Arial Narrow" panose="020B0606020202030204" pitchFamily="34" charset="0"/>
                </a:rPr>
              </a:br>
              <a:r>
                <a:rPr lang="de-DE" sz="1800" kern="1200" dirty="0">
                  <a:latin typeface="Arial Narrow" panose="020B0606020202030204" pitchFamily="34" charset="0"/>
                </a:rPr>
                <a:t>Personal</a:t>
              </a:r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E390AECC-CB8C-4395-9122-5F432A6ED6E2}"/>
                </a:ext>
              </a:extLst>
            </p:cNvPr>
            <p:cNvSpPr/>
            <p:nvPr/>
          </p:nvSpPr>
          <p:spPr>
            <a:xfrm>
              <a:off x="3916487" y="2479927"/>
              <a:ext cx="2009296" cy="1872606"/>
            </a:xfrm>
            <a:custGeom>
              <a:avLst/>
              <a:gdLst>
                <a:gd name="connsiteX0" fmla="*/ 0 w 2009296"/>
                <a:gd name="connsiteY0" fmla="*/ 936303 h 1872606"/>
                <a:gd name="connsiteX1" fmla="*/ 1004648 w 2009296"/>
                <a:gd name="connsiteY1" fmla="*/ 0 h 1872606"/>
                <a:gd name="connsiteX2" fmla="*/ 2009296 w 2009296"/>
                <a:gd name="connsiteY2" fmla="*/ 936303 h 1872606"/>
                <a:gd name="connsiteX3" fmla="*/ 1004648 w 2009296"/>
                <a:gd name="connsiteY3" fmla="*/ 1872606 h 1872606"/>
                <a:gd name="connsiteX4" fmla="*/ 0 w 2009296"/>
                <a:gd name="connsiteY4" fmla="*/ 936303 h 187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296" h="1872606">
                  <a:moveTo>
                    <a:pt x="0" y="936303"/>
                  </a:moveTo>
                  <a:cubicBezTo>
                    <a:pt x="0" y="419197"/>
                    <a:pt x="449796" y="0"/>
                    <a:pt x="1004648" y="0"/>
                  </a:cubicBezTo>
                  <a:cubicBezTo>
                    <a:pt x="1559500" y="0"/>
                    <a:pt x="2009296" y="419197"/>
                    <a:pt x="2009296" y="936303"/>
                  </a:cubicBezTo>
                  <a:cubicBezTo>
                    <a:pt x="2009296" y="1453409"/>
                    <a:pt x="1559500" y="1872606"/>
                    <a:pt x="1004648" y="1872606"/>
                  </a:cubicBezTo>
                  <a:cubicBezTo>
                    <a:pt x="449796" y="1872606"/>
                    <a:pt x="0" y="1453409"/>
                    <a:pt x="0" y="9363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294255" tIns="297097" rIns="294255" bIns="297097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800" kern="1200" dirty="0">
                  <a:latin typeface="Arial Narrow" panose="020B0606020202030204" pitchFamily="34" charset="0"/>
                </a:rPr>
                <a:t>Orp.3  </a:t>
              </a:r>
              <a:br>
                <a:rPr lang="de-DE" dirty="0">
                  <a:latin typeface="Arial Narrow" panose="020B0606020202030204" pitchFamily="34" charset="0"/>
                </a:rPr>
              </a:br>
              <a:r>
                <a:rPr lang="de-DE" dirty="0">
                  <a:latin typeface="Arial Narrow" panose="020B0606020202030204" pitchFamily="34" charset="0"/>
                </a:rPr>
                <a:t>Schulung Sensibilisierung</a:t>
              </a:r>
              <a:endParaRPr lang="de-DE" sz="1800" kern="1200" dirty="0">
                <a:latin typeface="Arial Narrow" panose="020B060602020203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975DBCE2-B499-4C7C-A850-560815E6BB2D}"/>
                </a:ext>
              </a:extLst>
            </p:cNvPr>
            <p:cNvSpPr/>
            <p:nvPr/>
          </p:nvSpPr>
          <p:spPr>
            <a:xfrm>
              <a:off x="5502439" y="2479927"/>
              <a:ext cx="2009296" cy="1872606"/>
            </a:xfrm>
            <a:custGeom>
              <a:avLst/>
              <a:gdLst>
                <a:gd name="connsiteX0" fmla="*/ 0 w 2009296"/>
                <a:gd name="connsiteY0" fmla="*/ 936303 h 1872606"/>
                <a:gd name="connsiteX1" fmla="*/ 1004648 w 2009296"/>
                <a:gd name="connsiteY1" fmla="*/ 0 h 1872606"/>
                <a:gd name="connsiteX2" fmla="*/ 2009296 w 2009296"/>
                <a:gd name="connsiteY2" fmla="*/ 936303 h 1872606"/>
                <a:gd name="connsiteX3" fmla="*/ 1004648 w 2009296"/>
                <a:gd name="connsiteY3" fmla="*/ 1872606 h 1872606"/>
                <a:gd name="connsiteX4" fmla="*/ 0 w 2009296"/>
                <a:gd name="connsiteY4" fmla="*/ 936303 h 187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296" h="1872606">
                  <a:moveTo>
                    <a:pt x="0" y="936303"/>
                  </a:moveTo>
                  <a:cubicBezTo>
                    <a:pt x="0" y="419197"/>
                    <a:pt x="449796" y="0"/>
                    <a:pt x="1004648" y="0"/>
                  </a:cubicBezTo>
                  <a:cubicBezTo>
                    <a:pt x="1559500" y="0"/>
                    <a:pt x="2009296" y="419197"/>
                    <a:pt x="2009296" y="936303"/>
                  </a:cubicBezTo>
                  <a:cubicBezTo>
                    <a:pt x="2009296" y="1453409"/>
                    <a:pt x="1559500" y="1872606"/>
                    <a:pt x="1004648" y="1872606"/>
                  </a:cubicBezTo>
                  <a:cubicBezTo>
                    <a:pt x="449796" y="1872606"/>
                    <a:pt x="0" y="1453409"/>
                    <a:pt x="0" y="9363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294255" tIns="297097" rIns="294255" bIns="29709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latin typeface="Arial Narrow" panose="020B0606020202030204" pitchFamily="34" charset="0"/>
                </a:rPr>
                <a:t>Orp.4 </a:t>
              </a:r>
              <a:br>
                <a:rPr lang="de-DE" sz="1800" kern="1200" dirty="0">
                  <a:latin typeface="Arial Narrow" panose="020B0606020202030204" pitchFamily="34" charset="0"/>
                </a:rPr>
              </a:br>
              <a:r>
                <a:rPr lang="de-DE" sz="1800" kern="1200" dirty="0">
                  <a:latin typeface="Arial Narrow" panose="020B0606020202030204" pitchFamily="34" charset="0"/>
                </a:rPr>
                <a:t>Identitäts- &amp; Berechtigungs-management</a:t>
              </a:r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B4FDE3E9-CD5A-4324-8BEA-3C73B39792D7}"/>
                </a:ext>
              </a:extLst>
            </p:cNvPr>
            <p:cNvSpPr/>
            <p:nvPr/>
          </p:nvSpPr>
          <p:spPr>
            <a:xfrm>
              <a:off x="7088392" y="2492695"/>
              <a:ext cx="2009296" cy="1872606"/>
            </a:xfrm>
            <a:custGeom>
              <a:avLst/>
              <a:gdLst>
                <a:gd name="connsiteX0" fmla="*/ 0 w 2009296"/>
                <a:gd name="connsiteY0" fmla="*/ 936303 h 1872606"/>
                <a:gd name="connsiteX1" fmla="*/ 1004648 w 2009296"/>
                <a:gd name="connsiteY1" fmla="*/ 0 h 1872606"/>
                <a:gd name="connsiteX2" fmla="*/ 2009296 w 2009296"/>
                <a:gd name="connsiteY2" fmla="*/ 936303 h 1872606"/>
                <a:gd name="connsiteX3" fmla="*/ 1004648 w 2009296"/>
                <a:gd name="connsiteY3" fmla="*/ 1872606 h 1872606"/>
                <a:gd name="connsiteX4" fmla="*/ 0 w 2009296"/>
                <a:gd name="connsiteY4" fmla="*/ 936303 h 187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296" h="1872606">
                  <a:moveTo>
                    <a:pt x="0" y="936303"/>
                  </a:moveTo>
                  <a:cubicBezTo>
                    <a:pt x="0" y="419197"/>
                    <a:pt x="449796" y="0"/>
                    <a:pt x="1004648" y="0"/>
                  </a:cubicBezTo>
                  <a:cubicBezTo>
                    <a:pt x="1559500" y="0"/>
                    <a:pt x="2009296" y="419197"/>
                    <a:pt x="2009296" y="936303"/>
                  </a:cubicBezTo>
                  <a:cubicBezTo>
                    <a:pt x="2009296" y="1453409"/>
                    <a:pt x="1559500" y="1872606"/>
                    <a:pt x="1004648" y="1872606"/>
                  </a:cubicBezTo>
                  <a:cubicBezTo>
                    <a:pt x="449796" y="1872606"/>
                    <a:pt x="0" y="1453409"/>
                    <a:pt x="0" y="9363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294255" tIns="297097" rIns="294255" bIns="29709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latin typeface="Arial Narrow" panose="020B0606020202030204" pitchFamily="34" charset="0"/>
                </a:rPr>
                <a:t>Orp.5 Anforderungs-management (Compliance)</a:t>
              </a: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D6572A1D-10E0-4264-AEDF-1985C04EA159}"/>
              </a:ext>
            </a:extLst>
          </p:cNvPr>
          <p:cNvSpPr txBox="1"/>
          <p:nvPr/>
        </p:nvSpPr>
        <p:spPr>
          <a:xfrm>
            <a:off x="1142079" y="1683174"/>
            <a:ext cx="7988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ORP </a:t>
            </a:r>
            <a:r>
              <a:rPr lang="de-DE" sz="2000" dirty="0">
                <a:sym typeface="Wingdings" panose="05000000000000000000" pitchFamily="2" charset="2"/>
              </a:rPr>
              <a:t> Organisation und Personal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Grundschutzkompendium des BSI enthält 5 ORP Bausteine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sym typeface="Wingdings" panose="05000000000000000000" pitchFamily="2" charset="2"/>
              </a:rPr>
              <a:t>Baustein = Kategorie = Sicherheitsaspekte</a:t>
            </a:r>
            <a:endParaRPr lang="de-DE" sz="2000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48E9C37E-FF42-4D9B-BC4A-55D32F24E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0" y="174625"/>
            <a:ext cx="5744888" cy="995363"/>
          </a:xfrm>
        </p:spPr>
        <p:txBody>
          <a:bodyPr>
            <a:noAutofit/>
          </a:bodyPr>
          <a:lstStyle/>
          <a:p>
            <a:r>
              <a:rPr lang="de-DE" dirty="0"/>
              <a:t>ORP Bausteine </a:t>
            </a:r>
            <a:br>
              <a:rPr lang="de-DE" dirty="0"/>
            </a:br>
            <a:r>
              <a:rPr lang="de-DE" sz="1800" dirty="0"/>
              <a:t>im Grundschutzkompendium des BSI </a:t>
            </a:r>
            <a:endParaRPr lang="de-DE" dirty="0"/>
          </a:p>
        </p:txBody>
      </p:sp>
      <p:sp>
        <p:nvSpPr>
          <p:cNvPr id="12" name="Sprechblase: rechteckig mit abgerundeten Ecken 11">
            <a:extLst>
              <a:ext uri="{FF2B5EF4-FFF2-40B4-BE49-F238E27FC236}">
                <a16:creationId xmlns:a16="http://schemas.microsoft.com/office/drawing/2014/main" id="{D685E669-1626-4ECE-AB83-7FD171453804}"/>
              </a:ext>
            </a:extLst>
          </p:cNvPr>
          <p:cNvSpPr/>
          <p:nvPr/>
        </p:nvSpPr>
        <p:spPr>
          <a:xfrm>
            <a:off x="1357275" y="5413248"/>
            <a:ext cx="6187067" cy="1173061"/>
          </a:xfrm>
          <a:prstGeom prst="wedgeRoundRectCallout">
            <a:avLst>
              <a:gd name="adj1" fmla="val -25918"/>
              <a:gd name="adj2" fmla="val -7917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Schutzbedarfsanalyse bedeutet </a:t>
            </a:r>
            <a:br>
              <a:rPr lang="de-DE" dirty="0"/>
            </a:br>
            <a:r>
              <a:rPr lang="de-DE" sz="2000" b="1" dirty="0">
                <a:solidFill>
                  <a:schemeClr val="accent6"/>
                </a:solidFill>
              </a:rPr>
              <a:t>jeder Baustein jeder Kategorie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/>
              <a:t>muss nach Bedrohungen und Risiken untersucht werden </a:t>
            </a:r>
            <a:r>
              <a:rPr lang="de-DE" dirty="0">
                <a:sym typeface="Wingdings" panose="05000000000000000000" pitchFamily="2" charset="2"/>
              </a:rPr>
              <a:t> Schutzbedarf feststellen.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09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28805FD7-B2DF-4300-94B8-C34B11B922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0609014"/>
              </p:ext>
            </p:extLst>
          </p:nvPr>
        </p:nvGraphicFramePr>
        <p:xfrm>
          <a:off x="821937" y="3263081"/>
          <a:ext cx="1763918" cy="1921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m 6">
            <a:extLst>
              <a:ext uri="{FF2B5EF4-FFF2-40B4-BE49-F238E27FC236}">
                <a16:creationId xmlns:a16="http://schemas.microsoft.com/office/drawing/2014/main" id="{7168061E-8E6C-4C1B-9A66-2D7561AD60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2605241"/>
              </p:ext>
            </p:extLst>
          </p:nvPr>
        </p:nvGraphicFramePr>
        <p:xfrm>
          <a:off x="2443917" y="3263081"/>
          <a:ext cx="1763918" cy="1921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m 6">
            <a:extLst>
              <a:ext uri="{FF2B5EF4-FFF2-40B4-BE49-F238E27FC236}">
                <a16:creationId xmlns:a16="http://schemas.microsoft.com/office/drawing/2014/main" id="{D9C98752-9897-427C-9578-A1B374E77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0645321"/>
              </p:ext>
            </p:extLst>
          </p:nvPr>
        </p:nvGraphicFramePr>
        <p:xfrm>
          <a:off x="4065897" y="3263081"/>
          <a:ext cx="1763918" cy="1921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Diagramm 6">
            <a:extLst>
              <a:ext uri="{FF2B5EF4-FFF2-40B4-BE49-F238E27FC236}">
                <a16:creationId xmlns:a16="http://schemas.microsoft.com/office/drawing/2014/main" id="{314AF2BF-BF8F-4D50-A16C-60420E108C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685278"/>
              </p:ext>
            </p:extLst>
          </p:nvPr>
        </p:nvGraphicFramePr>
        <p:xfrm>
          <a:off x="5687877" y="3263081"/>
          <a:ext cx="1763918" cy="1921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2" name="Diagramm 6">
            <a:extLst>
              <a:ext uri="{FF2B5EF4-FFF2-40B4-BE49-F238E27FC236}">
                <a16:creationId xmlns:a16="http://schemas.microsoft.com/office/drawing/2014/main" id="{F0B9B4EB-4D03-4ABB-B3BD-A12367D55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4644959"/>
              </p:ext>
            </p:extLst>
          </p:nvPr>
        </p:nvGraphicFramePr>
        <p:xfrm>
          <a:off x="7309858" y="3224634"/>
          <a:ext cx="1763918" cy="1921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13" name="Titel 1">
            <a:extLst>
              <a:ext uri="{FF2B5EF4-FFF2-40B4-BE49-F238E27FC236}">
                <a16:creationId xmlns:a16="http://schemas.microsoft.com/office/drawing/2014/main" id="{3C93BA49-4852-45B7-A1E3-27851A8C8257}"/>
              </a:ext>
            </a:extLst>
          </p:cNvPr>
          <p:cNvSpPr txBox="1">
            <a:spLocks/>
          </p:cNvSpPr>
          <p:nvPr/>
        </p:nvSpPr>
        <p:spPr>
          <a:xfrm>
            <a:off x="3950044" y="326658"/>
            <a:ext cx="4430987" cy="9955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 b="0" i="0" kern="1200" baseline="0">
                <a:solidFill>
                  <a:schemeClr val="tx1"/>
                </a:solidFill>
                <a:latin typeface="+mj-lt"/>
                <a:ea typeface="+mj-ea"/>
                <a:cs typeface="Roboto Condensed"/>
              </a:defRPr>
            </a:lvl1pPr>
          </a:lstStyle>
          <a:p>
            <a:r>
              <a:rPr lang="de-DE" dirty="0"/>
              <a:t>ORP Bausteine </a:t>
            </a:r>
            <a:br>
              <a:rPr lang="de-DE" dirty="0"/>
            </a:br>
            <a:r>
              <a:rPr lang="de-DE" dirty="0"/>
              <a:t>(Schutzbedarfsaspekte)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F80C7B3-3BAB-4B69-8486-EAF2B2C2F778}"/>
              </a:ext>
            </a:extLst>
          </p:cNvPr>
          <p:cNvGrpSpPr/>
          <p:nvPr/>
        </p:nvGrpSpPr>
        <p:grpSpPr>
          <a:xfrm>
            <a:off x="586087" y="1377707"/>
            <a:ext cx="8353105" cy="1885374"/>
            <a:chOff x="744583" y="2479927"/>
            <a:chExt cx="8353105" cy="1885374"/>
          </a:xfrm>
        </p:grpSpPr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C86927FF-3F8B-4DBC-8769-1B0D20EABB81}"/>
                </a:ext>
              </a:extLst>
            </p:cNvPr>
            <p:cNvSpPr/>
            <p:nvPr/>
          </p:nvSpPr>
          <p:spPr>
            <a:xfrm>
              <a:off x="744583" y="2492695"/>
              <a:ext cx="2009296" cy="1872606"/>
            </a:xfrm>
            <a:custGeom>
              <a:avLst/>
              <a:gdLst>
                <a:gd name="connsiteX0" fmla="*/ 0 w 2009296"/>
                <a:gd name="connsiteY0" fmla="*/ 936303 h 1872606"/>
                <a:gd name="connsiteX1" fmla="*/ 1004648 w 2009296"/>
                <a:gd name="connsiteY1" fmla="*/ 0 h 1872606"/>
                <a:gd name="connsiteX2" fmla="*/ 2009296 w 2009296"/>
                <a:gd name="connsiteY2" fmla="*/ 936303 h 1872606"/>
                <a:gd name="connsiteX3" fmla="*/ 1004648 w 2009296"/>
                <a:gd name="connsiteY3" fmla="*/ 1872606 h 1872606"/>
                <a:gd name="connsiteX4" fmla="*/ 0 w 2009296"/>
                <a:gd name="connsiteY4" fmla="*/ 936303 h 187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296" h="1872606">
                  <a:moveTo>
                    <a:pt x="0" y="936303"/>
                  </a:moveTo>
                  <a:cubicBezTo>
                    <a:pt x="0" y="419197"/>
                    <a:pt x="449796" y="0"/>
                    <a:pt x="1004648" y="0"/>
                  </a:cubicBezTo>
                  <a:cubicBezTo>
                    <a:pt x="1559500" y="0"/>
                    <a:pt x="2009296" y="419197"/>
                    <a:pt x="2009296" y="936303"/>
                  </a:cubicBezTo>
                  <a:cubicBezTo>
                    <a:pt x="2009296" y="1453409"/>
                    <a:pt x="1559500" y="1872606"/>
                    <a:pt x="1004648" y="1872606"/>
                  </a:cubicBezTo>
                  <a:cubicBezTo>
                    <a:pt x="449796" y="1872606"/>
                    <a:pt x="0" y="1453409"/>
                    <a:pt x="0" y="9363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294255" tIns="297097" rIns="294255" bIns="29709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latin typeface="Arial Narrow" panose="020B0606020202030204" pitchFamily="34" charset="0"/>
                </a:rPr>
                <a:t>Orp.1 Organisation</a:t>
              </a:r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9EA421ED-5D8F-45BA-8441-C4A7213A1E43}"/>
                </a:ext>
              </a:extLst>
            </p:cNvPr>
            <p:cNvSpPr/>
            <p:nvPr/>
          </p:nvSpPr>
          <p:spPr>
            <a:xfrm>
              <a:off x="2330535" y="2479927"/>
              <a:ext cx="2009296" cy="1872606"/>
            </a:xfrm>
            <a:custGeom>
              <a:avLst/>
              <a:gdLst>
                <a:gd name="connsiteX0" fmla="*/ 0 w 2009296"/>
                <a:gd name="connsiteY0" fmla="*/ 936303 h 1872606"/>
                <a:gd name="connsiteX1" fmla="*/ 1004648 w 2009296"/>
                <a:gd name="connsiteY1" fmla="*/ 0 h 1872606"/>
                <a:gd name="connsiteX2" fmla="*/ 2009296 w 2009296"/>
                <a:gd name="connsiteY2" fmla="*/ 936303 h 1872606"/>
                <a:gd name="connsiteX3" fmla="*/ 1004648 w 2009296"/>
                <a:gd name="connsiteY3" fmla="*/ 1872606 h 1872606"/>
                <a:gd name="connsiteX4" fmla="*/ 0 w 2009296"/>
                <a:gd name="connsiteY4" fmla="*/ 936303 h 187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296" h="1872606">
                  <a:moveTo>
                    <a:pt x="0" y="936303"/>
                  </a:moveTo>
                  <a:cubicBezTo>
                    <a:pt x="0" y="419197"/>
                    <a:pt x="449796" y="0"/>
                    <a:pt x="1004648" y="0"/>
                  </a:cubicBezTo>
                  <a:cubicBezTo>
                    <a:pt x="1559500" y="0"/>
                    <a:pt x="2009296" y="419197"/>
                    <a:pt x="2009296" y="936303"/>
                  </a:cubicBezTo>
                  <a:cubicBezTo>
                    <a:pt x="2009296" y="1453409"/>
                    <a:pt x="1559500" y="1872606"/>
                    <a:pt x="1004648" y="1872606"/>
                  </a:cubicBezTo>
                  <a:cubicBezTo>
                    <a:pt x="449796" y="1872606"/>
                    <a:pt x="0" y="1453409"/>
                    <a:pt x="0" y="9363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294255" tIns="297097" rIns="294255" bIns="29709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latin typeface="Arial Narrow" panose="020B0606020202030204" pitchFamily="34" charset="0"/>
                </a:rPr>
                <a:t>Orp.2 </a:t>
              </a:r>
              <a:br>
                <a:rPr lang="de-DE" sz="1800" kern="1200" dirty="0">
                  <a:latin typeface="Arial Narrow" panose="020B0606020202030204" pitchFamily="34" charset="0"/>
                </a:rPr>
              </a:br>
              <a:r>
                <a:rPr lang="de-DE" sz="1800" kern="1200" dirty="0">
                  <a:latin typeface="Arial Narrow" panose="020B0606020202030204" pitchFamily="34" charset="0"/>
                </a:rPr>
                <a:t>Personal</a:t>
              </a:r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2F5E938-44FB-4BB2-A382-DBFEB9289212}"/>
                </a:ext>
              </a:extLst>
            </p:cNvPr>
            <p:cNvSpPr/>
            <p:nvPr/>
          </p:nvSpPr>
          <p:spPr>
            <a:xfrm>
              <a:off x="3916487" y="2479927"/>
              <a:ext cx="2009296" cy="1872606"/>
            </a:xfrm>
            <a:custGeom>
              <a:avLst/>
              <a:gdLst>
                <a:gd name="connsiteX0" fmla="*/ 0 w 2009296"/>
                <a:gd name="connsiteY0" fmla="*/ 936303 h 1872606"/>
                <a:gd name="connsiteX1" fmla="*/ 1004648 w 2009296"/>
                <a:gd name="connsiteY1" fmla="*/ 0 h 1872606"/>
                <a:gd name="connsiteX2" fmla="*/ 2009296 w 2009296"/>
                <a:gd name="connsiteY2" fmla="*/ 936303 h 1872606"/>
                <a:gd name="connsiteX3" fmla="*/ 1004648 w 2009296"/>
                <a:gd name="connsiteY3" fmla="*/ 1872606 h 1872606"/>
                <a:gd name="connsiteX4" fmla="*/ 0 w 2009296"/>
                <a:gd name="connsiteY4" fmla="*/ 936303 h 187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296" h="1872606">
                  <a:moveTo>
                    <a:pt x="0" y="936303"/>
                  </a:moveTo>
                  <a:cubicBezTo>
                    <a:pt x="0" y="419197"/>
                    <a:pt x="449796" y="0"/>
                    <a:pt x="1004648" y="0"/>
                  </a:cubicBezTo>
                  <a:cubicBezTo>
                    <a:pt x="1559500" y="0"/>
                    <a:pt x="2009296" y="419197"/>
                    <a:pt x="2009296" y="936303"/>
                  </a:cubicBezTo>
                  <a:cubicBezTo>
                    <a:pt x="2009296" y="1453409"/>
                    <a:pt x="1559500" y="1872606"/>
                    <a:pt x="1004648" y="1872606"/>
                  </a:cubicBezTo>
                  <a:cubicBezTo>
                    <a:pt x="449796" y="1872606"/>
                    <a:pt x="0" y="1453409"/>
                    <a:pt x="0" y="9363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294255" tIns="297097" rIns="294255" bIns="297097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1800" kern="1200" dirty="0">
                  <a:latin typeface="Arial Narrow" panose="020B0606020202030204" pitchFamily="34" charset="0"/>
                </a:rPr>
                <a:t>Orp.3  </a:t>
              </a:r>
              <a:br>
                <a:rPr lang="de-DE" dirty="0">
                  <a:latin typeface="Arial Narrow" panose="020B0606020202030204" pitchFamily="34" charset="0"/>
                </a:rPr>
              </a:br>
              <a:r>
                <a:rPr lang="de-DE" dirty="0">
                  <a:latin typeface="Arial Narrow" panose="020B0606020202030204" pitchFamily="34" charset="0"/>
                </a:rPr>
                <a:t>Schulung Sensibilisierung</a:t>
              </a:r>
              <a:endParaRPr lang="de-DE" sz="1800" kern="1200" dirty="0">
                <a:latin typeface="Arial Narrow" panose="020B0606020202030204" pitchFamily="34" charset="0"/>
              </a:endParaRPr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2D6C79E9-C183-489E-956E-DDDEBB129B8D}"/>
                </a:ext>
              </a:extLst>
            </p:cNvPr>
            <p:cNvSpPr/>
            <p:nvPr/>
          </p:nvSpPr>
          <p:spPr>
            <a:xfrm>
              <a:off x="5502439" y="2479927"/>
              <a:ext cx="2009296" cy="1872606"/>
            </a:xfrm>
            <a:custGeom>
              <a:avLst/>
              <a:gdLst>
                <a:gd name="connsiteX0" fmla="*/ 0 w 2009296"/>
                <a:gd name="connsiteY0" fmla="*/ 936303 h 1872606"/>
                <a:gd name="connsiteX1" fmla="*/ 1004648 w 2009296"/>
                <a:gd name="connsiteY1" fmla="*/ 0 h 1872606"/>
                <a:gd name="connsiteX2" fmla="*/ 2009296 w 2009296"/>
                <a:gd name="connsiteY2" fmla="*/ 936303 h 1872606"/>
                <a:gd name="connsiteX3" fmla="*/ 1004648 w 2009296"/>
                <a:gd name="connsiteY3" fmla="*/ 1872606 h 1872606"/>
                <a:gd name="connsiteX4" fmla="*/ 0 w 2009296"/>
                <a:gd name="connsiteY4" fmla="*/ 936303 h 187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296" h="1872606">
                  <a:moveTo>
                    <a:pt x="0" y="936303"/>
                  </a:moveTo>
                  <a:cubicBezTo>
                    <a:pt x="0" y="419197"/>
                    <a:pt x="449796" y="0"/>
                    <a:pt x="1004648" y="0"/>
                  </a:cubicBezTo>
                  <a:cubicBezTo>
                    <a:pt x="1559500" y="0"/>
                    <a:pt x="2009296" y="419197"/>
                    <a:pt x="2009296" y="936303"/>
                  </a:cubicBezTo>
                  <a:cubicBezTo>
                    <a:pt x="2009296" y="1453409"/>
                    <a:pt x="1559500" y="1872606"/>
                    <a:pt x="1004648" y="1872606"/>
                  </a:cubicBezTo>
                  <a:cubicBezTo>
                    <a:pt x="449796" y="1872606"/>
                    <a:pt x="0" y="1453409"/>
                    <a:pt x="0" y="9363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294255" tIns="297097" rIns="294255" bIns="29709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latin typeface="Arial Narrow" panose="020B0606020202030204" pitchFamily="34" charset="0"/>
                </a:rPr>
                <a:t>Orp.4 </a:t>
              </a:r>
              <a:br>
                <a:rPr lang="de-DE" sz="1800" kern="1200" dirty="0">
                  <a:latin typeface="Arial Narrow" panose="020B0606020202030204" pitchFamily="34" charset="0"/>
                </a:rPr>
              </a:br>
              <a:r>
                <a:rPr lang="de-DE" sz="1800" kern="1200" dirty="0">
                  <a:latin typeface="Arial Narrow" panose="020B0606020202030204" pitchFamily="34" charset="0"/>
                </a:rPr>
                <a:t>Identitäts- &amp; Berechtigungs-management</a:t>
              </a:r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2BA4908C-3421-448D-9FE0-600DC14FF95D}"/>
                </a:ext>
              </a:extLst>
            </p:cNvPr>
            <p:cNvSpPr/>
            <p:nvPr/>
          </p:nvSpPr>
          <p:spPr>
            <a:xfrm>
              <a:off x="7088392" y="2492695"/>
              <a:ext cx="2009296" cy="1872606"/>
            </a:xfrm>
            <a:custGeom>
              <a:avLst/>
              <a:gdLst>
                <a:gd name="connsiteX0" fmla="*/ 0 w 2009296"/>
                <a:gd name="connsiteY0" fmla="*/ 936303 h 1872606"/>
                <a:gd name="connsiteX1" fmla="*/ 1004648 w 2009296"/>
                <a:gd name="connsiteY1" fmla="*/ 0 h 1872606"/>
                <a:gd name="connsiteX2" fmla="*/ 2009296 w 2009296"/>
                <a:gd name="connsiteY2" fmla="*/ 936303 h 1872606"/>
                <a:gd name="connsiteX3" fmla="*/ 1004648 w 2009296"/>
                <a:gd name="connsiteY3" fmla="*/ 1872606 h 1872606"/>
                <a:gd name="connsiteX4" fmla="*/ 0 w 2009296"/>
                <a:gd name="connsiteY4" fmla="*/ 936303 h 187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9296" h="1872606">
                  <a:moveTo>
                    <a:pt x="0" y="936303"/>
                  </a:moveTo>
                  <a:cubicBezTo>
                    <a:pt x="0" y="419197"/>
                    <a:pt x="449796" y="0"/>
                    <a:pt x="1004648" y="0"/>
                  </a:cubicBezTo>
                  <a:cubicBezTo>
                    <a:pt x="1559500" y="0"/>
                    <a:pt x="2009296" y="419197"/>
                    <a:pt x="2009296" y="936303"/>
                  </a:cubicBezTo>
                  <a:cubicBezTo>
                    <a:pt x="2009296" y="1453409"/>
                    <a:pt x="1559500" y="1872606"/>
                    <a:pt x="1004648" y="1872606"/>
                  </a:cubicBezTo>
                  <a:cubicBezTo>
                    <a:pt x="449796" y="1872606"/>
                    <a:pt x="0" y="1453409"/>
                    <a:pt x="0" y="93630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294255" tIns="297097" rIns="294255" bIns="29709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800" kern="1200" dirty="0">
                  <a:latin typeface="Arial Narrow" panose="020B0606020202030204" pitchFamily="34" charset="0"/>
                </a:rPr>
                <a:t>Orp.5 Anforderungs-management (Compliance)</a:t>
              </a:r>
            </a:p>
          </p:txBody>
        </p:sp>
      </p:grpSp>
      <p:sp>
        <p:nvSpPr>
          <p:cNvPr id="20" name="Sprechblase: rechteckig mit abgerundeten Ecken 19">
            <a:extLst>
              <a:ext uri="{FF2B5EF4-FFF2-40B4-BE49-F238E27FC236}">
                <a16:creationId xmlns:a16="http://schemas.microsoft.com/office/drawing/2014/main" id="{4ACDC64A-8B8D-4B69-8163-91BCBCAAFD2B}"/>
              </a:ext>
            </a:extLst>
          </p:cNvPr>
          <p:cNvSpPr/>
          <p:nvPr/>
        </p:nvSpPr>
        <p:spPr>
          <a:xfrm>
            <a:off x="1142079" y="5815583"/>
            <a:ext cx="6402263" cy="867791"/>
          </a:xfrm>
          <a:prstGeom prst="wedgeRoundRectCallout">
            <a:avLst>
              <a:gd name="adj1" fmla="val -21155"/>
              <a:gd name="adj2" fmla="val -16841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Schutzbedarfsanalyse bedeutet:</a:t>
            </a:r>
          </a:p>
          <a:p>
            <a:pPr algn="ctr"/>
            <a:r>
              <a:rPr lang="de-DE" dirty="0"/>
              <a:t> In </a:t>
            </a:r>
            <a:r>
              <a:rPr lang="de-DE" b="1" dirty="0">
                <a:solidFill>
                  <a:schemeClr val="accent6"/>
                </a:solidFill>
              </a:rPr>
              <a:t>jedem Baustein jeder Kategorie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>
                <a:sym typeface="Wingdings" panose="05000000000000000000" pitchFamily="2" charset="2"/>
              </a:rPr>
              <a:t>geeignete </a:t>
            </a:r>
            <a:r>
              <a:rPr lang="de-DE" sz="2000" b="1" dirty="0">
                <a:solidFill>
                  <a:schemeClr val="accent6"/>
                </a:solidFill>
                <a:sym typeface="Wingdings" panose="05000000000000000000" pitchFamily="2" charset="2"/>
              </a:rPr>
              <a:t>TOMs </a:t>
            </a:r>
            <a:r>
              <a:rPr lang="de-DE" dirty="0">
                <a:sym typeface="Wingdings" panose="05000000000000000000" pitchFamily="2" charset="2"/>
              </a:rPr>
              <a:t>beschließen, um dem Schutzbedarf gerecht zu werden.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21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4B5F5-5718-42B1-838E-502689C6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7644" y="174258"/>
            <a:ext cx="4430987" cy="995515"/>
          </a:xfrm>
        </p:spPr>
        <p:txBody>
          <a:bodyPr>
            <a:normAutofit/>
          </a:bodyPr>
          <a:lstStyle/>
          <a:p>
            <a:r>
              <a:rPr lang="en-DE" dirty="0"/>
              <a:t>14 TOM</a:t>
            </a:r>
            <a:r>
              <a:rPr lang="de-DE" dirty="0"/>
              <a:t> </a:t>
            </a:r>
            <a:r>
              <a:rPr lang="en-DE" dirty="0"/>
              <a:t>Gebote</a:t>
            </a:r>
            <a:r>
              <a:rPr lang="de-DE" dirty="0"/>
              <a:t> gemäß §64 DSGVO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1913F6-DD94-42A4-A98B-E32D593C4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</p:spPr>
        <p:txBody>
          <a:bodyPr/>
          <a:lstStyle/>
          <a:p>
            <a:r>
              <a:rPr lang="de-DE"/>
              <a:t>BWV Aachen | J.Kerber | 07.07.2017</a:t>
            </a:r>
            <a:endParaRPr lang="de-DE" dirty="0"/>
          </a:p>
        </p:txBody>
      </p:sp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C38F0CC2-17D3-481E-95D0-0776417E022E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>
          <a:xfrm rot="10800000">
            <a:off x="462903" y="1558563"/>
            <a:ext cx="269218" cy="4357778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78D0DD1-C202-42DC-BCEB-EA30CE4F44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1420" y="1558561"/>
            <a:ext cx="7939972" cy="4357779"/>
          </a:xfrm>
        </p:spPr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de-DE" sz="2000" b="1" dirty="0"/>
              <a:t>Zugangskontrolle</a:t>
            </a:r>
            <a:r>
              <a:rPr lang="de-DE" sz="1600" b="1" dirty="0">
                <a:solidFill>
                  <a:srgbClr val="660A14"/>
                </a:solidFill>
              </a:rPr>
              <a:t> </a:t>
            </a:r>
            <a:r>
              <a:rPr lang="de-DE" sz="1600" dirty="0">
                <a:solidFill>
                  <a:srgbClr val="00283F"/>
                </a:solidFill>
              </a:rPr>
              <a:t>Verhinderung der unbefugten Nutzung von </a:t>
            </a:r>
            <a:r>
              <a:rPr lang="de-DE" sz="1600" b="1" dirty="0">
                <a:solidFill>
                  <a:srgbClr val="00283F"/>
                </a:solidFill>
              </a:rPr>
              <a:t>Datenverarbeitungsanlagen</a:t>
            </a:r>
            <a:r>
              <a:rPr lang="de-DE" sz="1600" dirty="0">
                <a:solidFill>
                  <a:srgbClr val="00283F"/>
                </a:solidFill>
              </a:rPr>
              <a:t>. Das ist </a:t>
            </a:r>
            <a:r>
              <a:rPr lang="de-DE" sz="2000" b="1" dirty="0">
                <a:solidFill>
                  <a:schemeClr val="accent6"/>
                </a:solidFill>
              </a:rPr>
              <a:t>Zutrittskontrolle</a:t>
            </a:r>
            <a:r>
              <a:rPr lang="de-DE" sz="1600" b="1" dirty="0">
                <a:solidFill>
                  <a:srgbClr val="660A14"/>
                </a:solidFill>
              </a:rPr>
              <a:t> </a:t>
            </a:r>
            <a:r>
              <a:rPr lang="de-DE" sz="1600" dirty="0">
                <a:solidFill>
                  <a:srgbClr val="00283F"/>
                </a:solidFill>
              </a:rPr>
              <a:t>Verhinderung des unbefugten Zutritts auf Gelände, Gebäude oder Räumlichkeiten, die Datenverarbeitungsanlagen enthalten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b="1" dirty="0">
                <a:solidFill>
                  <a:schemeClr val="accent6"/>
                </a:solidFill>
              </a:rPr>
              <a:t>Datenträgerkontrolle</a:t>
            </a:r>
            <a:r>
              <a:rPr lang="de-DE" sz="1600" b="1" dirty="0"/>
              <a:t> </a:t>
            </a:r>
            <a:r>
              <a:rPr lang="de-DE" sz="1600" dirty="0"/>
              <a:t>Verhinderung des unbefugten Lesens, Kopierens, Veränderns oder Löschens von Datenträgern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b="1" dirty="0">
                <a:solidFill>
                  <a:schemeClr val="accent6"/>
                </a:solidFill>
              </a:rPr>
              <a:t>Speicherkontrolle</a:t>
            </a:r>
            <a:r>
              <a:rPr lang="de-DE" sz="1600" b="1" dirty="0"/>
              <a:t> </a:t>
            </a:r>
            <a:r>
              <a:rPr lang="de-DE" sz="1600" dirty="0"/>
              <a:t>Nachweis und Kontrolle </a:t>
            </a:r>
            <a:r>
              <a:rPr lang="de-DE" sz="2000" b="1" dirty="0"/>
              <a:t>wer Daten ändern </a:t>
            </a:r>
            <a:r>
              <a:rPr lang="de-DE" sz="1600" dirty="0"/>
              <a:t>kann</a:t>
            </a:r>
          </a:p>
          <a:p>
            <a:pPr marL="342900" lvl="0" indent="-342900">
              <a:buFont typeface="+mj-lt"/>
              <a:buAutoNum type="arabicPeriod"/>
            </a:pPr>
            <a:r>
              <a:rPr lang="de-DE" sz="2000" b="1" dirty="0">
                <a:solidFill>
                  <a:srgbClr val="BD0A26"/>
                </a:solidFill>
              </a:rPr>
              <a:t>Benutzerkontrolle</a:t>
            </a:r>
            <a:r>
              <a:rPr lang="de-DE" sz="1600" b="1" dirty="0">
                <a:solidFill>
                  <a:srgbClr val="00283F"/>
                </a:solidFill>
              </a:rPr>
              <a:t> </a:t>
            </a:r>
            <a:r>
              <a:rPr lang="de-DE" sz="1600" dirty="0">
                <a:solidFill>
                  <a:srgbClr val="00283F"/>
                </a:solidFill>
              </a:rPr>
              <a:t>Verhinderung der Nutzung mithilfe von </a:t>
            </a:r>
            <a:r>
              <a:rPr lang="de-DE" sz="2000" b="1" dirty="0">
                <a:solidFill>
                  <a:srgbClr val="00283F"/>
                </a:solidFill>
              </a:rPr>
              <a:t>Einrichtungen</a:t>
            </a:r>
            <a:r>
              <a:rPr lang="de-DE" sz="1600" b="1" dirty="0">
                <a:solidFill>
                  <a:srgbClr val="00283F"/>
                </a:solidFill>
              </a:rPr>
              <a:t> </a:t>
            </a:r>
            <a:r>
              <a:rPr lang="de-DE" sz="2000" b="1" dirty="0">
                <a:solidFill>
                  <a:srgbClr val="00283F"/>
                </a:solidFill>
              </a:rPr>
              <a:t>zur Datenübertragung </a:t>
            </a:r>
            <a:r>
              <a:rPr lang="de-DE" sz="1600" dirty="0">
                <a:solidFill>
                  <a:srgbClr val="00283F"/>
                </a:solidFill>
              </a:rPr>
              <a:t>durch Unbefugte. Damit ist z.B. ein Remote-Login gemeint oder anderer </a:t>
            </a:r>
            <a:r>
              <a:rPr lang="de-DE" sz="1600">
                <a:solidFill>
                  <a:srgbClr val="00283F"/>
                </a:solidFill>
              </a:rPr>
              <a:t>Remote Zugang.</a:t>
            </a:r>
            <a:endParaRPr lang="de-DE" sz="1600" dirty="0">
              <a:solidFill>
                <a:srgbClr val="00283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2000" b="1" dirty="0">
                <a:solidFill>
                  <a:schemeClr val="accent6"/>
                </a:solidFill>
              </a:rPr>
              <a:t>Zugriffskontrolle</a:t>
            </a:r>
            <a:r>
              <a:rPr lang="de-DE" sz="1600" b="1" dirty="0"/>
              <a:t> </a:t>
            </a:r>
            <a:r>
              <a:rPr lang="de-DE" sz="1600" dirty="0"/>
              <a:t>Gewährleistung das </a:t>
            </a:r>
            <a:r>
              <a:rPr lang="de-DE" sz="2000" b="1" dirty="0"/>
              <a:t>nur Berechtigte auf Daten </a:t>
            </a:r>
            <a:r>
              <a:rPr lang="de-DE" sz="1600" dirty="0"/>
              <a:t>zugreifen können.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b="1" dirty="0">
                <a:solidFill>
                  <a:schemeClr val="accent6"/>
                </a:solidFill>
              </a:rPr>
              <a:t>Übertragungskontrolle</a:t>
            </a:r>
            <a:r>
              <a:rPr lang="de-DE" sz="1600" b="1" dirty="0"/>
              <a:t> 	</a:t>
            </a:r>
            <a:r>
              <a:rPr lang="de-DE" sz="1600" dirty="0"/>
              <a:t>Gewährleistung, dass überprüft und festgestellt werden kann, </a:t>
            </a:r>
            <a:r>
              <a:rPr lang="de-DE" sz="2000" b="1" dirty="0"/>
              <a:t>an welche Stellen </a:t>
            </a:r>
            <a:r>
              <a:rPr lang="de-DE" sz="1600" dirty="0"/>
              <a:t>personenbezogene Daten übermittelt oder zur Verfügung gestellt wurden oder werden</a:t>
            </a:r>
            <a:r>
              <a:rPr lang="en-DE" sz="1600" dirty="0"/>
              <a:t> können</a:t>
            </a:r>
            <a:r>
              <a:rPr lang="de-DE" sz="1600" dirty="0"/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283F"/>
                </a:solidFill>
                <a:effectLst/>
                <a:uLnTx/>
                <a:uFillTx/>
                <a:latin typeface="RobotoCondensed-Light"/>
                <a:ea typeface="+mn-ea"/>
                <a:cs typeface="+mn-cs"/>
              </a:rPr>
              <a:t> 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srgbClr val="00283F"/>
              </a:solidFill>
              <a:effectLst/>
              <a:uLnTx/>
              <a:uFillTx/>
              <a:latin typeface="RobotoCondensed-Light"/>
              <a:ea typeface="+mn-ea"/>
              <a:cs typeface="+mn-cs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de-DE" sz="2000" b="1" dirty="0">
                <a:solidFill>
                  <a:srgbClr val="BD0A26"/>
                </a:solidFill>
              </a:rPr>
              <a:t>Eingabekontrolle</a:t>
            </a:r>
            <a:r>
              <a:rPr lang="de-DE" sz="1600" b="1" dirty="0">
                <a:solidFill>
                  <a:srgbClr val="00283F"/>
                </a:solidFill>
              </a:rPr>
              <a:t> </a:t>
            </a:r>
            <a:r>
              <a:rPr lang="de-DE" sz="2000" b="1" dirty="0">
                <a:solidFill>
                  <a:srgbClr val="00283F"/>
                </a:solidFill>
              </a:rPr>
              <a:t>Wer</a:t>
            </a:r>
            <a:r>
              <a:rPr lang="de-DE" sz="1600" dirty="0">
                <a:solidFill>
                  <a:srgbClr val="00283F"/>
                </a:solidFill>
              </a:rPr>
              <a:t> hat wann </a:t>
            </a:r>
            <a:r>
              <a:rPr lang="de-DE" sz="2000" b="1" dirty="0">
                <a:solidFill>
                  <a:srgbClr val="00283F"/>
                </a:solidFill>
              </a:rPr>
              <a:t>welche Daten </a:t>
            </a:r>
            <a:r>
              <a:rPr lang="de-DE" sz="1600" b="1" dirty="0">
                <a:solidFill>
                  <a:srgbClr val="00283F"/>
                </a:solidFill>
              </a:rPr>
              <a:t>eingegeben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57197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1913F6-DD94-42A4-A98B-E32D593C4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</p:spPr>
        <p:txBody>
          <a:bodyPr/>
          <a:lstStyle/>
          <a:p>
            <a:r>
              <a:rPr lang="de-DE" dirty="0"/>
              <a:t>BWV Aachen | </a:t>
            </a:r>
            <a:r>
              <a:rPr lang="de-DE" dirty="0" err="1"/>
              <a:t>J.Kerber</a:t>
            </a:r>
            <a:r>
              <a:rPr lang="de-DE" dirty="0"/>
              <a:t> | 07.07.2017</a:t>
            </a:r>
          </a:p>
        </p:txBody>
      </p:sp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C38F0CC2-17D3-481E-95D0-0776417E022E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78D0DD1-C202-42DC-BCEB-EA30CE4F44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1418" y="1558563"/>
            <a:ext cx="7920348" cy="4516479"/>
          </a:xfrm>
        </p:spPr>
        <p:txBody>
          <a:bodyPr/>
          <a:lstStyle/>
          <a:p>
            <a:pPr marL="536575" lvl="0" indent="-536575">
              <a:buFont typeface="+mj-lt"/>
              <a:buAutoNum type="arabicPeriod" startAt="9"/>
            </a:pPr>
            <a:r>
              <a:rPr lang="de-DE" sz="2000" b="1" dirty="0">
                <a:solidFill>
                  <a:schemeClr val="accent6"/>
                </a:solidFill>
              </a:rPr>
              <a:t>Transportkontrolle </a:t>
            </a:r>
            <a:r>
              <a:rPr lang="de-DE" sz="2000" b="1" dirty="0">
                <a:solidFill>
                  <a:schemeClr val="tx2"/>
                </a:solidFill>
              </a:rPr>
              <a:t>(Weitergabekontrolle)</a:t>
            </a:r>
            <a:r>
              <a:rPr lang="de-DE" sz="2000" b="1" dirty="0">
                <a:solidFill>
                  <a:schemeClr val="accent6"/>
                </a:solidFill>
              </a:rPr>
              <a:t> </a:t>
            </a:r>
            <a:r>
              <a:rPr lang="de-DE" sz="1600" dirty="0"/>
              <a:t>Kontrolle, </a:t>
            </a:r>
            <a:r>
              <a:rPr lang="en-DE" sz="1600" dirty="0"/>
              <a:t>dass </a:t>
            </a:r>
            <a:r>
              <a:rPr lang="de-DE" sz="1600" dirty="0"/>
              <a:t>bei der Übermittlung von Daten und Transport von Datenträgern </a:t>
            </a:r>
            <a:r>
              <a:rPr lang="en-DE" sz="1600" dirty="0"/>
              <a:t>die Vertraulichkeit und Integrität geschützt werden. </a:t>
            </a:r>
            <a:r>
              <a:rPr lang="de-DE" sz="1600" dirty="0"/>
              <a:t>(Wer</a:t>
            </a:r>
            <a:r>
              <a:rPr lang="en-DE" sz="1600" dirty="0"/>
              <a:t> übermittelt welche Daten</a:t>
            </a:r>
            <a:r>
              <a:rPr lang="de-DE" sz="1600" dirty="0"/>
              <a:t>? </a:t>
            </a:r>
          </a:p>
          <a:p>
            <a:pPr marL="536575" indent="-536575">
              <a:buFont typeface="+mj-lt"/>
              <a:buAutoNum type="arabicPeriod" startAt="9"/>
            </a:pPr>
            <a:r>
              <a:rPr lang="de-DE" sz="2000" b="1" dirty="0">
                <a:solidFill>
                  <a:schemeClr val="accent6"/>
                </a:solidFill>
              </a:rPr>
              <a:t>Wiederherstellbarkeit</a:t>
            </a:r>
            <a:r>
              <a:rPr lang="de-DE" sz="1600" b="1" dirty="0"/>
              <a:t> </a:t>
            </a:r>
            <a:r>
              <a:rPr lang="de-DE" sz="1600" dirty="0"/>
              <a:t>Gewährleistung, dass eingesetzte Systeme im Störungsfall wiederhergestellt werden können</a:t>
            </a:r>
            <a:endParaRPr lang="de-DE" sz="2000" b="1" dirty="0"/>
          </a:p>
          <a:p>
            <a:pPr marL="536575" indent="-536575">
              <a:buFont typeface="+mj-lt"/>
              <a:buAutoNum type="arabicPeriod" startAt="9"/>
            </a:pPr>
            <a:r>
              <a:rPr lang="de-DE" sz="2000" b="1" dirty="0">
                <a:solidFill>
                  <a:schemeClr val="accent6"/>
                </a:solidFill>
              </a:rPr>
              <a:t>Zuverlässigkeit</a:t>
            </a:r>
            <a:r>
              <a:rPr lang="de-DE" sz="1600" b="1" dirty="0">
                <a:solidFill>
                  <a:schemeClr val="accent6"/>
                </a:solidFill>
              </a:rPr>
              <a:t> </a:t>
            </a:r>
            <a:r>
              <a:rPr lang="de-DE" sz="1600" dirty="0"/>
              <a:t>Gewährleistung, dass alle Funktionen des Systems zur Verfügung stehen und auftretende Fehlfunktionen gemeldet werden</a:t>
            </a:r>
            <a:endParaRPr lang="en-DE" sz="2000" b="1" dirty="0"/>
          </a:p>
          <a:p>
            <a:pPr marL="536575" indent="-536575">
              <a:buFont typeface="+mj-lt"/>
              <a:buAutoNum type="arabicPeriod" startAt="9"/>
            </a:pPr>
            <a:r>
              <a:rPr lang="de-DE" sz="2000" b="1" dirty="0">
                <a:solidFill>
                  <a:schemeClr val="accent6"/>
                </a:solidFill>
              </a:rPr>
              <a:t>Datenintegrität</a:t>
            </a:r>
            <a:r>
              <a:rPr lang="de-DE" sz="1600" b="1" dirty="0">
                <a:solidFill>
                  <a:schemeClr val="accent6"/>
                </a:solidFill>
              </a:rPr>
              <a:t> </a:t>
            </a:r>
            <a:r>
              <a:rPr lang="de-DE" sz="1600" dirty="0"/>
              <a:t>Gewährleistung, dass gespeicherte personenbezogene Daten nicht durch Fehlfunktionen des Systems beschädigt werden können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283F"/>
                </a:solidFill>
                <a:effectLst/>
                <a:uLnTx/>
                <a:uFillTx/>
                <a:latin typeface="RobotoCondensed-Light"/>
                <a:ea typeface="+mn-ea"/>
                <a:cs typeface="+mn-cs"/>
              </a:rPr>
              <a:t> </a:t>
            </a:r>
            <a:endParaRPr kumimoji="0" lang="en-DE" sz="1600" b="0" i="0" u="none" strike="noStrike" kern="1200" cap="none" spc="0" normalizeH="0" baseline="0" noProof="0" dirty="0">
              <a:ln>
                <a:noFill/>
              </a:ln>
              <a:solidFill>
                <a:srgbClr val="00283F"/>
              </a:solidFill>
              <a:effectLst/>
              <a:uLnTx/>
              <a:uFillTx/>
              <a:latin typeface="RobotoCondensed-Light"/>
              <a:ea typeface="+mn-ea"/>
              <a:cs typeface="+mn-cs"/>
            </a:endParaRPr>
          </a:p>
          <a:p>
            <a:pPr marL="536575" lvl="0" indent="-536575">
              <a:buFont typeface="+mj-lt"/>
              <a:buAutoNum type="arabicPeriod" startAt="9"/>
            </a:pPr>
            <a:r>
              <a:rPr lang="de-DE" sz="2000" b="1" dirty="0">
                <a:solidFill>
                  <a:srgbClr val="BD0A26"/>
                </a:solidFill>
              </a:rPr>
              <a:t>Auftragskontrolle</a:t>
            </a:r>
            <a:r>
              <a:rPr lang="de-DE" sz="1600" b="1" dirty="0">
                <a:solidFill>
                  <a:srgbClr val="00283F"/>
                </a:solidFill>
              </a:rPr>
              <a:t> </a:t>
            </a:r>
            <a:r>
              <a:rPr lang="de-DE" sz="1600" dirty="0">
                <a:solidFill>
                  <a:srgbClr val="00283F"/>
                </a:solidFill>
              </a:rPr>
              <a:t>Gewährleistung, dass personenbezogene Daten, die im Auftrag verarbeitet werden, nur entsprechend den Weisungen des Auftraggebers verarbeitet werden können</a:t>
            </a:r>
            <a:r>
              <a:rPr lang="en-DE" sz="1600" dirty="0">
                <a:solidFill>
                  <a:srgbClr val="00283F"/>
                </a:solidFill>
              </a:rPr>
              <a:t>.</a:t>
            </a:r>
            <a:endParaRPr lang="en-DE" sz="2000" b="1" dirty="0">
              <a:solidFill>
                <a:srgbClr val="00283F"/>
              </a:solidFill>
            </a:endParaRPr>
          </a:p>
          <a:p>
            <a:pPr marL="536575" indent="-536575">
              <a:buFont typeface="+mj-lt"/>
              <a:buAutoNum type="arabicPeriod" startAt="9"/>
            </a:pPr>
            <a:r>
              <a:rPr lang="de-DE" sz="2000" b="1" dirty="0">
                <a:solidFill>
                  <a:schemeClr val="accent6"/>
                </a:solidFill>
              </a:rPr>
              <a:t>Verfügbarkeitskontrolle</a:t>
            </a:r>
            <a:r>
              <a:rPr lang="de-DE" sz="1600" b="1" dirty="0">
                <a:solidFill>
                  <a:srgbClr val="00283F"/>
                </a:solidFill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283F"/>
                </a:solidFill>
                <a:effectLst/>
                <a:uLnTx/>
                <a:uFillTx/>
                <a:latin typeface="RobotoCondensed-Light"/>
                <a:ea typeface="+mn-ea"/>
                <a:cs typeface="+mn-cs"/>
              </a:rPr>
              <a:t>Gewährleistung, dass personenbezogene Daten gegen Zerstörung oder Verlust geschützt sind</a:t>
            </a:r>
            <a:r>
              <a:rPr kumimoji="0" lang="en-DE" sz="1600" b="0" i="0" u="none" strike="noStrike" kern="1200" cap="none" spc="0" normalizeH="0" baseline="0" noProof="0" dirty="0">
                <a:ln>
                  <a:noFill/>
                </a:ln>
                <a:solidFill>
                  <a:srgbClr val="00283F"/>
                </a:solidFill>
                <a:effectLst/>
                <a:uLnTx/>
                <a:uFillTx/>
                <a:latin typeface="RobotoCondensed-Light"/>
                <a:ea typeface="+mn-ea"/>
                <a:cs typeface="+mn-cs"/>
              </a:rPr>
              <a:t>.</a:t>
            </a:r>
          </a:p>
          <a:p>
            <a:pPr marL="536575" indent="-536575">
              <a:buFont typeface="+mj-lt"/>
              <a:buAutoNum type="arabicPeriod" startAt="9"/>
            </a:pPr>
            <a:r>
              <a:rPr lang="de-DE" sz="2000" b="1" dirty="0">
                <a:solidFill>
                  <a:schemeClr val="accent6"/>
                </a:solidFill>
              </a:rPr>
              <a:t>Trennbarkeit</a:t>
            </a:r>
            <a:r>
              <a:rPr lang="de-DE" sz="1600" b="1" dirty="0">
                <a:solidFill>
                  <a:srgbClr val="00283F"/>
                </a:solidFill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283F"/>
                </a:solidFill>
                <a:effectLst/>
                <a:uLnTx/>
                <a:uFillTx/>
                <a:latin typeface="RobotoCondensed-Light"/>
                <a:ea typeface="+mn-ea"/>
                <a:cs typeface="+mn-cs"/>
              </a:rPr>
              <a:t>Gewährleistung, dass zu unterschiedlichen Zwecken erhobene</a:t>
            </a:r>
            <a:r>
              <a:rPr kumimoji="0" lang="en-DE" sz="1600" b="0" i="0" u="none" strike="noStrike" kern="1200" cap="none" spc="0" normalizeH="0" baseline="0" noProof="0" dirty="0">
                <a:ln>
                  <a:noFill/>
                </a:ln>
                <a:solidFill>
                  <a:srgbClr val="00283F"/>
                </a:solidFill>
                <a:effectLst/>
                <a:uLnTx/>
                <a:uFillTx/>
                <a:latin typeface="RobotoCondensed-Light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283F"/>
                </a:solidFill>
                <a:effectLst/>
                <a:uLnTx/>
                <a:uFillTx/>
                <a:latin typeface="RobotoCondensed-Light"/>
                <a:ea typeface="+mn-ea"/>
                <a:cs typeface="+mn-cs"/>
              </a:rPr>
              <a:t>personenbezogene Daten getrennt verarbeitet werden können</a:t>
            </a:r>
          </a:p>
          <a:p>
            <a:pPr marL="536575" indent="-536575">
              <a:buFont typeface="+mj-lt"/>
              <a:buAutoNum type="arabicPeriod" startAt="9"/>
            </a:pP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rgbClr val="00283F"/>
              </a:solidFill>
              <a:effectLst/>
              <a:uLnTx/>
              <a:uFillTx/>
              <a:latin typeface="RobotoCondensed-Light"/>
              <a:ea typeface="+mn-ea"/>
              <a:cs typeface="+mn-cs"/>
            </a:endParaRPr>
          </a:p>
          <a:p>
            <a:pPr marL="342900" indent="-342900">
              <a:buFont typeface="+mj-lt"/>
              <a:buAutoNum type="arabicPeriod" startAt="9"/>
            </a:pPr>
            <a:endParaRPr lang="de-DE" sz="1600" dirty="0"/>
          </a:p>
          <a:p>
            <a:endParaRPr lang="de-DE" sz="1600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1EABDB4-F1E3-4103-A5B0-400F0F33A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7644" y="174258"/>
            <a:ext cx="4430987" cy="995515"/>
          </a:xfrm>
        </p:spPr>
        <p:txBody>
          <a:bodyPr>
            <a:normAutofit/>
          </a:bodyPr>
          <a:lstStyle/>
          <a:p>
            <a:r>
              <a:rPr lang="en-DE" dirty="0"/>
              <a:t>14 TOM</a:t>
            </a:r>
            <a:r>
              <a:rPr lang="de-DE" dirty="0"/>
              <a:t> </a:t>
            </a:r>
            <a:r>
              <a:rPr lang="en-DE" dirty="0"/>
              <a:t>Gebote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04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tikaler Textplatzhalter 3">
            <a:extLst>
              <a:ext uri="{FF2B5EF4-FFF2-40B4-BE49-F238E27FC236}">
                <a16:creationId xmlns:a16="http://schemas.microsoft.com/office/drawing/2014/main" id="{DB252424-9979-483E-99C2-951E23969DE4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r>
              <a:rPr lang="de-DE" dirty="0"/>
              <a:t>AB S233 ff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5059F8F-2F36-4042-9974-D02E5DDD5E4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BWV Aachen | A. Rollins| J.Kerber</a:t>
            </a:r>
            <a:endParaRPr lang="de-DE" dirty="0"/>
          </a:p>
        </p:txBody>
      </p:sp>
      <p:sp>
        <p:nvSpPr>
          <p:cNvPr id="7" name="Scrollen: horizontal 6">
            <a:extLst>
              <a:ext uri="{FF2B5EF4-FFF2-40B4-BE49-F238E27FC236}">
                <a16:creationId xmlns:a16="http://schemas.microsoft.com/office/drawing/2014/main" id="{98BD06A3-4ECA-46BE-8AF9-70AEDFB36D44}"/>
              </a:ext>
            </a:extLst>
          </p:cNvPr>
          <p:cNvSpPr/>
          <p:nvPr/>
        </p:nvSpPr>
        <p:spPr>
          <a:xfrm>
            <a:off x="952509" y="1558563"/>
            <a:ext cx="7605693" cy="4004493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b="1" dirty="0">
                <a:solidFill>
                  <a:schemeClr val="accent3"/>
                </a:solidFill>
              </a:rPr>
              <a:t>Kurzer Zwischencheck</a:t>
            </a:r>
          </a:p>
          <a:p>
            <a:pPr algn="ctr"/>
            <a:r>
              <a:rPr lang="de-DE" sz="2400" dirty="0"/>
              <a:t> </a:t>
            </a:r>
            <a:br>
              <a:rPr lang="de-DE" sz="2400" dirty="0"/>
            </a:br>
            <a:r>
              <a:rPr lang="de-DE" sz="2400" dirty="0" err="1"/>
              <a:t>Moodle</a:t>
            </a:r>
            <a:r>
              <a:rPr lang="de-DE" sz="2400" dirty="0"/>
              <a:t> </a:t>
            </a:r>
            <a:r>
              <a:rPr lang="de-DE" sz="2400"/>
              <a:t>Übungen zu TOMs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56065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27318FBC-5EEE-46BE-B07B-92E7B863F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DE" sz="2800"/>
              <a:t>TOM</a:t>
            </a:r>
            <a:br>
              <a:rPr lang="en-DE" sz="2800"/>
            </a:br>
            <a:r>
              <a:rPr lang="en-DE" sz="2800"/>
              <a:t>14 Gebote</a:t>
            </a:r>
            <a:endParaRPr lang="de-DE" sz="2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05AF7B-A7C9-4C9E-B865-473B665BDD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Welches Schutzziel soll verfolgt werden?</a:t>
            </a:r>
          </a:p>
          <a:p>
            <a:endParaRPr lang="de-DE" dirty="0"/>
          </a:p>
        </p:txBody>
      </p:sp>
      <p:sp>
        <p:nvSpPr>
          <p:cNvPr id="2" name="Vertikaler Textplatzhalter 1">
            <a:extLst>
              <a:ext uri="{FF2B5EF4-FFF2-40B4-BE49-F238E27FC236}">
                <a16:creationId xmlns:a16="http://schemas.microsoft.com/office/drawing/2014/main" id="{9E805D18-199F-4633-AA67-DA8D2C5DDE54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78D0DD1-C202-42DC-BCEB-EA30CE4F44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3307" y="3429000"/>
            <a:ext cx="3660581" cy="31393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e-DE" sz="2400" b="1" dirty="0"/>
              <a:t>Zugangskontrolle</a:t>
            </a:r>
            <a:endParaRPr lang="de-DE" dirty="0"/>
          </a:p>
          <a:p>
            <a:pPr>
              <a:spcBef>
                <a:spcPts val="600"/>
              </a:spcBef>
            </a:pPr>
            <a:r>
              <a:rPr lang="de-DE" sz="2400" b="1" dirty="0"/>
              <a:t>Datenträgerkontrolle</a:t>
            </a:r>
            <a:endParaRPr lang="de-DE" dirty="0"/>
          </a:p>
          <a:p>
            <a:pPr>
              <a:spcBef>
                <a:spcPts val="600"/>
              </a:spcBef>
            </a:pPr>
            <a:r>
              <a:rPr lang="de-DE" sz="2400" b="1" dirty="0"/>
              <a:t>Speicherkontrolle</a:t>
            </a:r>
            <a:endParaRPr lang="de-DE" dirty="0"/>
          </a:p>
          <a:p>
            <a:pPr>
              <a:spcBef>
                <a:spcPts val="600"/>
              </a:spcBef>
            </a:pPr>
            <a:r>
              <a:rPr lang="de-DE" sz="2400" b="1" dirty="0"/>
              <a:t>Benutzerkontrolle</a:t>
            </a:r>
            <a:endParaRPr lang="de-DE" dirty="0"/>
          </a:p>
          <a:p>
            <a:pPr>
              <a:spcBef>
                <a:spcPts val="600"/>
              </a:spcBef>
            </a:pPr>
            <a:r>
              <a:rPr lang="de-DE" sz="2400" b="1" dirty="0"/>
              <a:t>Zugriffskontrolle</a:t>
            </a:r>
            <a:endParaRPr lang="de-DE" dirty="0"/>
          </a:p>
          <a:p>
            <a:pPr>
              <a:spcBef>
                <a:spcPts val="600"/>
              </a:spcBef>
            </a:pPr>
            <a:r>
              <a:rPr lang="de-DE" sz="2400" b="1"/>
              <a:t>Übertragungskontrolle</a:t>
            </a:r>
            <a:endParaRPr lang="en-DE" sz="2400" b="1"/>
          </a:p>
          <a:p>
            <a:pPr>
              <a:spcBef>
                <a:spcPts val="600"/>
              </a:spcBef>
            </a:pPr>
            <a:r>
              <a:rPr lang="de-DE" sz="2400" b="1"/>
              <a:t>Übertragungskontroll</a:t>
            </a:r>
            <a:r>
              <a:rPr lang="en-DE" sz="2400" b="1"/>
              <a:t>e</a:t>
            </a:r>
            <a:endParaRPr lang="de-DE" sz="2400" b="1" dirty="0"/>
          </a:p>
          <a:p>
            <a:pPr>
              <a:spcBef>
                <a:spcPts val="600"/>
              </a:spcBef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1913F6-DD94-42A4-A98B-E32D593C495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BWV Aachen | J.Kerber | 07.07.2017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A685ED0-B287-48FD-87EB-D3FB32F302C2}"/>
              </a:ext>
            </a:extLst>
          </p:cNvPr>
          <p:cNvSpPr/>
          <p:nvPr/>
        </p:nvSpPr>
        <p:spPr>
          <a:xfrm>
            <a:off x="4572000" y="339040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de-DE" sz="2400" b="1"/>
              <a:t>Eingabekontrolle</a:t>
            </a:r>
          </a:p>
          <a:p>
            <a:pPr>
              <a:spcBef>
                <a:spcPts val="600"/>
              </a:spcBef>
            </a:pPr>
            <a:r>
              <a:rPr lang="de-DE" sz="2400" b="1"/>
              <a:t>Wiederherstellbarkeit</a:t>
            </a:r>
          </a:p>
          <a:p>
            <a:pPr>
              <a:spcBef>
                <a:spcPts val="600"/>
              </a:spcBef>
            </a:pPr>
            <a:r>
              <a:rPr lang="de-DE" sz="2400" b="1"/>
              <a:t>Zuverlässigkeit</a:t>
            </a:r>
          </a:p>
          <a:p>
            <a:pPr>
              <a:spcBef>
                <a:spcPts val="600"/>
              </a:spcBef>
            </a:pPr>
            <a:r>
              <a:rPr lang="de-DE" sz="2400" b="1"/>
              <a:t>Datenintegrität</a:t>
            </a:r>
            <a:endParaRPr lang="en-DE" sz="2400" b="1"/>
          </a:p>
          <a:p>
            <a:pPr>
              <a:spcBef>
                <a:spcPts val="600"/>
              </a:spcBef>
            </a:pPr>
            <a:r>
              <a:rPr lang="de-DE" sz="2400" b="1"/>
              <a:t>Auftragskontrolle</a:t>
            </a:r>
          </a:p>
          <a:p>
            <a:pPr>
              <a:spcBef>
                <a:spcPts val="600"/>
              </a:spcBef>
            </a:pPr>
            <a:r>
              <a:rPr lang="de-DE" sz="2400" b="1"/>
              <a:t>Verfügbarkeitskontrolle</a:t>
            </a:r>
            <a:endParaRPr lang="de-DE" sz="2400"/>
          </a:p>
          <a:p>
            <a:pPr>
              <a:spcBef>
                <a:spcPts val="600"/>
              </a:spcBef>
            </a:pPr>
            <a:r>
              <a:rPr lang="de-DE" sz="2400" b="1"/>
              <a:t>Trennbarkeit</a:t>
            </a:r>
          </a:p>
        </p:txBody>
      </p:sp>
      <p:sp>
        <p:nvSpPr>
          <p:cNvPr id="10" name="Scrollen: horizontal 6">
            <a:extLst>
              <a:ext uri="{FF2B5EF4-FFF2-40B4-BE49-F238E27FC236}">
                <a16:creationId xmlns:a16="http://schemas.microsoft.com/office/drawing/2014/main" id="{5601E5A1-876E-44B3-8C1A-88D9D068F6E7}"/>
              </a:ext>
            </a:extLst>
          </p:cNvPr>
          <p:cNvSpPr/>
          <p:nvPr/>
        </p:nvSpPr>
        <p:spPr>
          <a:xfrm>
            <a:off x="903307" y="1383276"/>
            <a:ext cx="7605693" cy="2050027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b="1" dirty="0">
                <a:solidFill>
                  <a:schemeClr val="accent3"/>
                </a:solidFill>
              </a:rPr>
              <a:t>Aufgabe</a:t>
            </a:r>
          </a:p>
          <a:p>
            <a:pPr algn="ctr"/>
            <a:r>
              <a:rPr lang="de-DE" sz="2400" dirty="0"/>
              <a:t> Finden Sie zu jeder Maßnahme </a:t>
            </a:r>
            <a:r>
              <a:rPr lang="de-DE" sz="2400" b="1" dirty="0"/>
              <a:t>ein Beispiel</a:t>
            </a:r>
            <a:r>
              <a:rPr lang="de-DE" sz="2400" dirty="0"/>
              <a:t>, </a:t>
            </a:r>
            <a:br>
              <a:rPr lang="en-DE" sz="2400" dirty="0"/>
            </a:br>
            <a:r>
              <a:rPr lang="de-DE" sz="2400" dirty="0"/>
              <a:t>z.B. aus </a:t>
            </a:r>
            <a:r>
              <a:rPr lang="en-DE" sz="2400" dirty="0">
                <a:solidFill>
                  <a:schemeClr val="accent6"/>
                </a:solidFill>
              </a:rPr>
              <a:t>Ihrem</a:t>
            </a:r>
            <a:r>
              <a:rPr lang="de-DE" sz="2400" dirty="0">
                <a:solidFill>
                  <a:schemeClr val="accent6"/>
                </a:solidFill>
              </a:rPr>
              <a:t> Ausbildungsbetrieb</a:t>
            </a:r>
          </a:p>
          <a:p>
            <a:pPr algn="ctr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2083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BWV-Aachen-Vorlage (3)">
  <a:themeElements>
    <a:clrScheme name="BWV Aachen">
      <a:dk1>
        <a:srgbClr val="00283F"/>
      </a:dk1>
      <a:lt1>
        <a:srgbClr val="FFFFFF"/>
      </a:lt1>
      <a:dk2>
        <a:srgbClr val="00283F"/>
      </a:dk2>
      <a:lt2>
        <a:srgbClr val="FFFFFF"/>
      </a:lt2>
      <a:accent1>
        <a:srgbClr val="76798A"/>
      </a:accent1>
      <a:accent2>
        <a:srgbClr val="E1E0E5"/>
      </a:accent2>
      <a:accent3>
        <a:srgbClr val="034F80"/>
      </a:accent3>
      <a:accent4>
        <a:srgbClr val="38A8DB"/>
      </a:accent4>
      <a:accent5>
        <a:srgbClr val="660A14"/>
      </a:accent5>
      <a:accent6>
        <a:srgbClr val="BD0A26"/>
      </a:accent6>
      <a:hlink>
        <a:srgbClr val="034F80"/>
      </a:hlink>
      <a:folHlink>
        <a:srgbClr val="660A14"/>
      </a:folHlink>
    </a:clrScheme>
    <a:fontScheme name="Office 2">
      <a:majorFont>
        <a:latin typeface="RobotoCondensed-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RobotoCondensed-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lienvorlage_neu_jk01.potx" id="{FDAC2A65-4934-4D90-88BB-F394B764309E}" vid="{378C01A7-3507-4423-8C98-83C2C708E08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folienvorlage_neu_jk01</Template>
  <TotalTime>0</TotalTime>
  <Words>714</Words>
  <Application>Microsoft Office PowerPoint</Application>
  <PresentationFormat>Bildschirmpräsentation (4:3)</PresentationFormat>
  <Paragraphs>127</Paragraphs>
  <Slides>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8" baseType="lpstr">
      <vt:lpstr>Arial</vt:lpstr>
      <vt:lpstr>Arial Narrow</vt:lpstr>
      <vt:lpstr>Calibri</vt:lpstr>
      <vt:lpstr>Lucida Grande</vt:lpstr>
      <vt:lpstr>Roboto Condensed</vt:lpstr>
      <vt:lpstr>RobotoCondensed-Bold</vt:lpstr>
      <vt:lpstr>RobotoCondensed-Light</vt:lpstr>
      <vt:lpstr>Wingdings</vt:lpstr>
      <vt:lpstr>BWV-Aachen-Vorlage (3)</vt:lpstr>
      <vt:lpstr>TOM</vt:lpstr>
      <vt:lpstr>Elemente der Datensicherung</vt:lpstr>
      <vt:lpstr>Unsere 10 Bausteine / Schichten / Kategorien</vt:lpstr>
      <vt:lpstr>ORP Bausteine  im Grundschutzkompendium des BSI </vt:lpstr>
      <vt:lpstr>PowerPoint-Präsentation</vt:lpstr>
      <vt:lpstr>14 TOM Gebote gemäß §64 DSGVO</vt:lpstr>
      <vt:lpstr>14 TOM Gebote</vt:lpstr>
      <vt:lpstr>PowerPoint-Präsentation</vt:lpstr>
      <vt:lpstr>TOM 14 Gebote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Datenschutzverordnung</dc:title>
  <dc:creator>Kerber, Jörg</dc:creator>
  <cp:lastModifiedBy>Rollins, Alexandra</cp:lastModifiedBy>
  <cp:revision>164</cp:revision>
  <dcterms:created xsi:type="dcterms:W3CDTF">2021-08-23T13:45:27Z</dcterms:created>
  <dcterms:modified xsi:type="dcterms:W3CDTF">2023-08-28T10:21:33Z</dcterms:modified>
</cp:coreProperties>
</file>