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14"/>
  </p:notesMasterIdLst>
  <p:sldIdLst>
    <p:sldId id="256" r:id="rId2"/>
    <p:sldId id="261" r:id="rId3"/>
    <p:sldId id="272" r:id="rId4"/>
    <p:sldId id="288" r:id="rId5"/>
    <p:sldId id="259" r:id="rId6"/>
    <p:sldId id="265" r:id="rId7"/>
    <p:sldId id="260" r:id="rId8"/>
    <p:sldId id="262" r:id="rId9"/>
    <p:sldId id="263" r:id="rId10"/>
    <p:sldId id="273" r:id="rId11"/>
    <p:sldId id="266" r:id="rId12"/>
    <p:sldId id="289" r:id="rId13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00">
          <p15:clr>
            <a:srgbClr val="A4A3A4"/>
          </p15:clr>
        </p15:guide>
        <p15:guide id="2" pos="317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1C2B"/>
    <a:srgbClr val="050F17"/>
    <a:srgbClr val="0F293E"/>
    <a:srgbClr val="767A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2585" autoAdjust="0"/>
  </p:normalViewPr>
  <p:slideViewPr>
    <p:cSldViewPr snapToGrid="0" snapToObjects="1" showGuides="1">
      <p:cViewPr varScale="1">
        <p:scale>
          <a:sx n="79" d="100"/>
          <a:sy n="79" d="100"/>
        </p:scale>
        <p:origin x="2442" y="54"/>
      </p:cViewPr>
      <p:guideLst>
        <p:guide orient="horz" pos="1000"/>
        <p:guide pos="31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4" d="100"/>
          <a:sy n="84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slide" Target="../slides/slide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72F45E-8C29-4216-AE0B-4B0FA0CCD67F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</dgm:pt>
    <dgm:pt modelId="{43BA9A7B-7FB8-45CA-B50C-888105765332}">
      <dgm:prSet phldrT="[Text]"/>
      <dgm:spPr/>
      <dgm:t>
        <a:bodyPr/>
        <a:lstStyle/>
        <a:p>
          <a:r>
            <a:rPr lang="de-DE" dirty="0"/>
            <a:t>Risiken und Gefährdungen</a:t>
          </a:r>
        </a:p>
      </dgm:t>
    </dgm:pt>
    <dgm:pt modelId="{069E702F-B4B4-4029-971D-B9A6DE9A7ECC}" type="parTrans" cxnId="{6C863EAB-8021-4237-94C7-CFC03EB50C11}">
      <dgm:prSet/>
      <dgm:spPr/>
      <dgm:t>
        <a:bodyPr/>
        <a:lstStyle/>
        <a:p>
          <a:endParaRPr lang="de-DE"/>
        </a:p>
      </dgm:t>
    </dgm:pt>
    <dgm:pt modelId="{D1B27035-9EB7-4106-A0F8-01D6B7766ED9}" type="sibTrans" cxnId="{6C863EAB-8021-4237-94C7-CFC03EB50C11}">
      <dgm:prSet/>
      <dgm:spPr/>
      <dgm:t>
        <a:bodyPr/>
        <a:lstStyle/>
        <a:p>
          <a:endParaRPr lang="de-DE"/>
        </a:p>
      </dgm:t>
    </dgm:pt>
    <dgm:pt modelId="{26CC1F9E-38D4-4DF7-8E9E-A2B66535E341}">
      <dgm:prSet phldrT="[Text]" custT="1"/>
      <dgm:spPr>
        <a:solidFill>
          <a:srgbClr val="00283F"/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64770" tIns="64770" rIns="64770" bIns="64770" numCol="1" spcCol="1270" anchor="ctr" anchorCtr="0"/>
        <a:lstStyle/>
        <a:p>
          <a:r>
            <a:rPr lang="de-DE" sz="2400" kern="1200" dirty="0"/>
            <a:t>Sicherheitskonzept</a:t>
          </a:r>
          <a:r>
            <a:rPr lang="de-DE" sz="2800" kern="1200" dirty="0"/>
            <a:t> </a:t>
          </a:r>
          <a:br>
            <a:rPr lang="de-DE" sz="1700" kern="1200" dirty="0"/>
          </a:br>
          <a:r>
            <a:rPr lang="de-DE" sz="1700" kern="1200" dirty="0">
              <a:solidFill>
                <a:srgbClr val="FFFFFF"/>
              </a:solidFill>
              <a:latin typeface="RobotoCondensed-Light"/>
              <a:ea typeface="+mn-ea"/>
              <a:cs typeface="+mn-cs"/>
            </a:rPr>
            <a:t>Dokumentierte</a:t>
          </a:r>
          <a:r>
            <a:rPr lang="de-DE" sz="1700" kern="1200" dirty="0"/>
            <a:t> Struktur und Prozesse</a:t>
          </a:r>
        </a:p>
      </dgm:t>
    </dgm:pt>
    <dgm:pt modelId="{0B501346-6D49-40D1-994F-179A5381B3A3}" type="parTrans" cxnId="{6077AA72-694C-4D2E-8D25-9C04F24D03AB}">
      <dgm:prSet/>
      <dgm:spPr/>
      <dgm:t>
        <a:bodyPr/>
        <a:lstStyle/>
        <a:p>
          <a:endParaRPr lang="de-DE"/>
        </a:p>
      </dgm:t>
    </dgm:pt>
    <dgm:pt modelId="{EC74489B-8216-467A-8DE6-F99132BAA34C}" type="sibTrans" cxnId="{6077AA72-694C-4D2E-8D25-9C04F24D03AB}">
      <dgm:prSet/>
      <dgm:spPr/>
      <dgm:t>
        <a:bodyPr/>
        <a:lstStyle/>
        <a:p>
          <a:endParaRPr lang="de-DE"/>
        </a:p>
      </dgm:t>
    </dgm:pt>
    <dgm:pt modelId="{A02A1760-D742-4B5B-AC08-F10DA472528E}">
      <dgm:prSet phldrT="[Text]"/>
      <dgm:spPr/>
      <dgm:t>
        <a:bodyPr/>
        <a:lstStyle/>
        <a:p>
          <a:r>
            <a:rPr lang="de-DE" dirty="0"/>
            <a:t>Schutzbedarf</a:t>
          </a:r>
        </a:p>
      </dgm:t>
    </dgm:pt>
    <dgm:pt modelId="{142F5F2C-07A1-4561-8ADC-2B3A9E9AB2DE}" type="parTrans" cxnId="{A3F64F5B-AD09-46ED-A5FA-DACDB6DC6FCA}">
      <dgm:prSet/>
      <dgm:spPr/>
      <dgm:t>
        <a:bodyPr/>
        <a:lstStyle/>
        <a:p>
          <a:endParaRPr lang="de-DE"/>
        </a:p>
      </dgm:t>
    </dgm:pt>
    <dgm:pt modelId="{8227AE52-0B86-4B42-B0E2-2E22336107E3}" type="sibTrans" cxnId="{A3F64F5B-AD09-46ED-A5FA-DACDB6DC6FCA}">
      <dgm:prSet/>
      <dgm:spPr/>
      <dgm:t>
        <a:bodyPr/>
        <a:lstStyle/>
        <a:p>
          <a:endParaRPr lang="de-DE"/>
        </a:p>
      </dgm:t>
    </dgm:pt>
    <dgm:pt modelId="{CA60CE7A-EA3F-412D-BCA3-156AC4F6AB36}">
      <dgm:prSet phldrT="[Text]" custT="1"/>
      <dgm:spPr>
        <a:solidFill>
          <a:srgbClr val="76798A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72390" tIns="72390" rIns="72390" bIns="72390" numCol="1" spcCol="1270" anchor="ctr" anchorCtr="0"/>
        <a:lstStyle/>
        <a:p>
          <a:r>
            <a:rPr lang="de-DE" sz="1900" kern="1200" dirty="0">
              <a:solidFill>
                <a:srgbClr val="FFFFFF"/>
              </a:solidFill>
              <a:latin typeface="RobotoCondensed-Light"/>
              <a:ea typeface="+mn-ea"/>
              <a:cs typeface="+mn-cs"/>
            </a:rPr>
            <a:t>Technische</a:t>
          </a:r>
          <a:r>
            <a:rPr lang="de-DE" sz="1900" kern="1200" dirty="0"/>
            <a:t> und organisatorische Maßnahmen (</a:t>
          </a:r>
          <a:r>
            <a:rPr lang="de-DE" sz="2400" kern="1200" dirty="0"/>
            <a:t>T</a:t>
          </a:r>
          <a:r>
            <a:rPr lang="en-DE" sz="2400" kern="1200" dirty="0"/>
            <a:t>OM</a:t>
          </a:r>
          <a:r>
            <a:rPr lang="de-DE" sz="2400" kern="1200" dirty="0"/>
            <a:t>)</a:t>
          </a:r>
          <a:endParaRPr lang="de-DE" sz="1900" kern="1200" dirty="0"/>
        </a:p>
      </dgm:t>
    </dgm:pt>
    <dgm:pt modelId="{1DF8D4D4-48CF-41E4-AF98-0DA49F0B9434}" type="parTrans" cxnId="{C438951A-436A-407B-A3E4-3FFAB40C50AB}">
      <dgm:prSet/>
      <dgm:spPr/>
      <dgm:t>
        <a:bodyPr/>
        <a:lstStyle/>
        <a:p>
          <a:endParaRPr lang="de-DE"/>
        </a:p>
      </dgm:t>
    </dgm:pt>
    <dgm:pt modelId="{04ACF4FF-5DAD-434A-AA8D-E7E79532CA0F}" type="sibTrans" cxnId="{C438951A-436A-407B-A3E4-3FFAB40C50AB}">
      <dgm:prSet/>
      <dgm:spPr/>
      <dgm:t>
        <a:bodyPr/>
        <a:lstStyle/>
        <a:p>
          <a:endParaRPr lang="de-DE"/>
        </a:p>
      </dgm:t>
    </dgm:pt>
    <dgm:pt modelId="{2CDE1DF0-736B-4DB7-885D-870189A16463}" type="pres">
      <dgm:prSet presAssocID="{C072F45E-8C29-4216-AE0B-4B0FA0CCD67F}" presName="outerComposite" presStyleCnt="0">
        <dgm:presLayoutVars>
          <dgm:chMax val="5"/>
          <dgm:dir/>
          <dgm:resizeHandles val="exact"/>
        </dgm:presLayoutVars>
      </dgm:prSet>
      <dgm:spPr/>
    </dgm:pt>
    <dgm:pt modelId="{28F20F5C-1498-4C30-BBA5-0C0B46A92D8D}" type="pres">
      <dgm:prSet presAssocID="{C072F45E-8C29-4216-AE0B-4B0FA0CCD67F}" presName="dummyMaxCanvas" presStyleCnt="0">
        <dgm:presLayoutVars/>
      </dgm:prSet>
      <dgm:spPr/>
    </dgm:pt>
    <dgm:pt modelId="{789A9399-F810-4F78-9D67-3A273331E136}" type="pres">
      <dgm:prSet presAssocID="{C072F45E-8C29-4216-AE0B-4B0FA0CCD67F}" presName="FourNodes_1" presStyleLbl="node1" presStyleIdx="0" presStyleCnt="4">
        <dgm:presLayoutVars>
          <dgm:bulletEnabled val="1"/>
        </dgm:presLayoutVars>
      </dgm:prSet>
      <dgm:spPr/>
    </dgm:pt>
    <dgm:pt modelId="{979EEE65-7DF3-442F-9B7B-1F4C126F9DAA}" type="pres">
      <dgm:prSet presAssocID="{C072F45E-8C29-4216-AE0B-4B0FA0CCD67F}" presName="FourNodes_2" presStyleLbl="node1" presStyleIdx="1" presStyleCnt="4">
        <dgm:presLayoutVars>
          <dgm:bulletEnabled val="1"/>
        </dgm:presLayoutVars>
      </dgm:prSet>
      <dgm:spPr/>
    </dgm:pt>
    <dgm:pt modelId="{88262663-1768-4073-A9C4-8C282FBBE6B0}" type="pres">
      <dgm:prSet presAssocID="{C072F45E-8C29-4216-AE0B-4B0FA0CCD67F}" presName="FourNodes_3" presStyleLbl="node1" presStyleIdx="2" presStyleCnt="4">
        <dgm:presLayoutVars>
          <dgm:bulletEnabled val="1"/>
        </dgm:presLayoutVars>
      </dgm:prSet>
      <dgm:spPr>
        <a:xfrm>
          <a:off x="810768" y="2113280"/>
          <a:ext cx="4876800" cy="894080"/>
        </a:xfrm>
        <a:prstGeom prst="roundRect">
          <a:avLst>
            <a:gd name="adj" fmla="val 10000"/>
          </a:avLst>
        </a:prstGeom>
      </dgm:spPr>
    </dgm:pt>
    <dgm:pt modelId="{67AB1E4A-FD4B-4AF2-A652-23625AA46355}" type="pres">
      <dgm:prSet presAssocID="{C072F45E-8C29-4216-AE0B-4B0FA0CCD67F}" presName="FourNodes_4" presStyleLbl="node1" presStyleIdx="3" presStyleCnt="4">
        <dgm:presLayoutVars>
          <dgm:bulletEnabled val="1"/>
        </dgm:presLayoutVars>
      </dgm:prSet>
      <dgm:spPr>
        <a:xfrm>
          <a:off x="1219200" y="3169919"/>
          <a:ext cx="4876800" cy="894080"/>
        </a:xfrm>
        <a:prstGeom prst="roundRect">
          <a:avLst>
            <a:gd name="adj" fmla="val 10000"/>
          </a:avLst>
        </a:prstGeom>
      </dgm:spPr>
    </dgm:pt>
    <dgm:pt modelId="{65079C24-02E7-44A7-B097-1B1736234BAD}" type="pres">
      <dgm:prSet presAssocID="{C072F45E-8C29-4216-AE0B-4B0FA0CCD67F}" presName="FourConn_1-2" presStyleLbl="fgAccFollowNode1" presStyleIdx="0" presStyleCnt="3">
        <dgm:presLayoutVars>
          <dgm:bulletEnabled val="1"/>
        </dgm:presLayoutVars>
      </dgm:prSet>
      <dgm:spPr/>
    </dgm:pt>
    <dgm:pt modelId="{ED661267-A22F-4E15-9390-6C1EB0BD650D}" type="pres">
      <dgm:prSet presAssocID="{C072F45E-8C29-4216-AE0B-4B0FA0CCD67F}" presName="FourConn_2-3" presStyleLbl="fgAccFollowNode1" presStyleIdx="1" presStyleCnt="3">
        <dgm:presLayoutVars>
          <dgm:bulletEnabled val="1"/>
        </dgm:presLayoutVars>
      </dgm:prSet>
      <dgm:spPr/>
    </dgm:pt>
    <dgm:pt modelId="{039B7DE9-A80C-4200-9DBA-F4796553D8E9}" type="pres">
      <dgm:prSet presAssocID="{C072F45E-8C29-4216-AE0B-4B0FA0CCD67F}" presName="FourConn_3-4" presStyleLbl="fgAccFollowNode1" presStyleIdx="2" presStyleCnt="3">
        <dgm:presLayoutVars>
          <dgm:bulletEnabled val="1"/>
        </dgm:presLayoutVars>
      </dgm:prSet>
      <dgm:spPr/>
    </dgm:pt>
    <dgm:pt modelId="{9987C0A3-2742-4FD6-AB8C-20EFC5B83489}" type="pres">
      <dgm:prSet presAssocID="{C072F45E-8C29-4216-AE0B-4B0FA0CCD67F}" presName="FourNodes_1_text" presStyleLbl="node1" presStyleIdx="3" presStyleCnt="4">
        <dgm:presLayoutVars>
          <dgm:bulletEnabled val="1"/>
        </dgm:presLayoutVars>
      </dgm:prSet>
      <dgm:spPr/>
    </dgm:pt>
    <dgm:pt modelId="{3F83E076-AAE8-4939-A478-53F75649A987}" type="pres">
      <dgm:prSet presAssocID="{C072F45E-8C29-4216-AE0B-4B0FA0CCD67F}" presName="FourNodes_2_text" presStyleLbl="node1" presStyleIdx="3" presStyleCnt="4">
        <dgm:presLayoutVars>
          <dgm:bulletEnabled val="1"/>
        </dgm:presLayoutVars>
      </dgm:prSet>
      <dgm:spPr/>
    </dgm:pt>
    <dgm:pt modelId="{9A2011CF-33C8-4A73-AD5D-9A4D03AEFD2A}" type="pres">
      <dgm:prSet presAssocID="{C072F45E-8C29-4216-AE0B-4B0FA0CCD67F}" presName="FourNodes_3_text" presStyleLbl="node1" presStyleIdx="3" presStyleCnt="4">
        <dgm:presLayoutVars>
          <dgm:bulletEnabled val="1"/>
        </dgm:presLayoutVars>
      </dgm:prSet>
      <dgm:spPr/>
    </dgm:pt>
    <dgm:pt modelId="{E9C12AED-9B47-42D0-98F3-103910785B7F}" type="pres">
      <dgm:prSet presAssocID="{C072F45E-8C29-4216-AE0B-4B0FA0CCD67F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57810C14-B1FC-4DB0-AE1F-DC96B5EC20BD}" type="presOf" srcId="{43BA9A7B-7FB8-45CA-B50C-888105765332}" destId="{789A9399-F810-4F78-9D67-3A273331E136}" srcOrd="0" destOrd="0" presId="urn:microsoft.com/office/officeart/2005/8/layout/vProcess5"/>
    <dgm:cxn modelId="{F49E6919-8710-4EAD-BB5C-CFE413023A11}" type="presOf" srcId="{26CC1F9E-38D4-4DF7-8E9E-A2B66535E341}" destId="{E9C12AED-9B47-42D0-98F3-103910785B7F}" srcOrd="1" destOrd="0" presId="urn:microsoft.com/office/officeart/2005/8/layout/vProcess5"/>
    <dgm:cxn modelId="{C438951A-436A-407B-A3E4-3FFAB40C50AB}" srcId="{C072F45E-8C29-4216-AE0B-4B0FA0CCD67F}" destId="{CA60CE7A-EA3F-412D-BCA3-156AC4F6AB36}" srcOrd="2" destOrd="0" parTransId="{1DF8D4D4-48CF-41E4-AF98-0DA49F0B9434}" sibTransId="{04ACF4FF-5DAD-434A-AA8D-E7E79532CA0F}"/>
    <dgm:cxn modelId="{12881928-055C-4ADF-99C0-A8A8C14262C1}" type="presOf" srcId="{8227AE52-0B86-4B42-B0E2-2E22336107E3}" destId="{ED661267-A22F-4E15-9390-6C1EB0BD650D}" srcOrd="0" destOrd="0" presId="urn:microsoft.com/office/officeart/2005/8/layout/vProcess5"/>
    <dgm:cxn modelId="{13C2BF31-A931-485A-B06E-66605EE0E008}" type="presOf" srcId="{26CC1F9E-38D4-4DF7-8E9E-A2B66535E341}" destId="{67AB1E4A-FD4B-4AF2-A652-23625AA46355}" srcOrd="0" destOrd="0" presId="urn:microsoft.com/office/officeart/2005/8/layout/vProcess5"/>
    <dgm:cxn modelId="{A3F64F5B-AD09-46ED-A5FA-DACDB6DC6FCA}" srcId="{C072F45E-8C29-4216-AE0B-4B0FA0CCD67F}" destId="{A02A1760-D742-4B5B-AC08-F10DA472528E}" srcOrd="1" destOrd="0" parTransId="{142F5F2C-07A1-4561-8ADC-2B3A9E9AB2DE}" sibTransId="{8227AE52-0B86-4B42-B0E2-2E22336107E3}"/>
    <dgm:cxn modelId="{69B7C86A-0EF5-4116-AC00-5057C6A83942}" type="presOf" srcId="{43BA9A7B-7FB8-45CA-B50C-888105765332}" destId="{9987C0A3-2742-4FD6-AB8C-20EFC5B83489}" srcOrd="1" destOrd="0" presId="urn:microsoft.com/office/officeart/2005/8/layout/vProcess5"/>
    <dgm:cxn modelId="{EA9E4B4E-2D41-4A9C-A849-A66CBA0154DF}" type="presOf" srcId="{A02A1760-D742-4B5B-AC08-F10DA472528E}" destId="{979EEE65-7DF3-442F-9B7B-1F4C126F9DAA}" srcOrd="0" destOrd="0" presId="urn:microsoft.com/office/officeart/2005/8/layout/vProcess5"/>
    <dgm:cxn modelId="{6077AA72-694C-4D2E-8D25-9C04F24D03AB}" srcId="{C072F45E-8C29-4216-AE0B-4B0FA0CCD67F}" destId="{26CC1F9E-38D4-4DF7-8E9E-A2B66535E341}" srcOrd="3" destOrd="0" parTransId="{0B501346-6D49-40D1-994F-179A5381B3A3}" sibTransId="{EC74489B-8216-467A-8DE6-F99132BAA34C}"/>
    <dgm:cxn modelId="{A2651D7D-EBBF-440B-B566-9FC9B25A3FB8}" type="presOf" srcId="{C072F45E-8C29-4216-AE0B-4B0FA0CCD67F}" destId="{2CDE1DF0-736B-4DB7-885D-870189A16463}" srcOrd="0" destOrd="0" presId="urn:microsoft.com/office/officeart/2005/8/layout/vProcess5"/>
    <dgm:cxn modelId="{E4869D7E-3430-4258-93C3-D9B44D9A27C8}" type="presOf" srcId="{04ACF4FF-5DAD-434A-AA8D-E7E79532CA0F}" destId="{039B7DE9-A80C-4200-9DBA-F4796553D8E9}" srcOrd="0" destOrd="0" presId="urn:microsoft.com/office/officeart/2005/8/layout/vProcess5"/>
    <dgm:cxn modelId="{D22DA689-845A-4BB2-AF8E-AEF54F13683F}" type="presOf" srcId="{A02A1760-D742-4B5B-AC08-F10DA472528E}" destId="{3F83E076-AAE8-4939-A478-53F75649A987}" srcOrd="1" destOrd="0" presId="urn:microsoft.com/office/officeart/2005/8/layout/vProcess5"/>
    <dgm:cxn modelId="{15085D95-DFA4-4C9E-85A1-8980A89455E6}" type="presOf" srcId="{D1B27035-9EB7-4106-A0F8-01D6B7766ED9}" destId="{65079C24-02E7-44A7-B097-1B1736234BAD}" srcOrd="0" destOrd="0" presId="urn:microsoft.com/office/officeart/2005/8/layout/vProcess5"/>
    <dgm:cxn modelId="{96355CA9-61CD-449D-B631-0F781842C82E}" type="presOf" srcId="{CA60CE7A-EA3F-412D-BCA3-156AC4F6AB36}" destId="{9A2011CF-33C8-4A73-AD5D-9A4D03AEFD2A}" srcOrd="1" destOrd="0" presId="urn:microsoft.com/office/officeart/2005/8/layout/vProcess5"/>
    <dgm:cxn modelId="{6C863EAB-8021-4237-94C7-CFC03EB50C11}" srcId="{C072F45E-8C29-4216-AE0B-4B0FA0CCD67F}" destId="{43BA9A7B-7FB8-45CA-B50C-888105765332}" srcOrd="0" destOrd="0" parTransId="{069E702F-B4B4-4029-971D-B9A6DE9A7ECC}" sibTransId="{D1B27035-9EB7-4106-A0F8-01D6B7766ED9}"/>
    <dgm:cxn modelId="{141124FE-1D94-45A8-A269-5C19128B851C}" type="presOf" srcId="{CA60CE7A-EA3F-412D-BCA3-156AC4F6AB36}" destId="{88262663-1768-4073-A9C4-8C282FBBE6B0}" srcOrd="0" destOrd="0" presId="urn:microsoft.com/office/officeart/2005/8/layout/vProcess5"/>
    <dgm:cxn modelId="{5910093D-8595-4520-A17C-5B24D8D01D85}" type="presParOf" srcId="{2CDE1DF0-736B-4DB7-885D-870189A16463}" destId="{28F20F5C-1498-4C30-BBA5-0C0B46A92D8D}" srcOrd="0" destOrd="0" presId="urn:microsoft.com/office/officeart/2005/8/layout/vProcess5"/>
    <dgm:cxn modelId="{BAE256E9-E9E0-42D4-8B1E-76F2B7C058A2}" type="presParOf" srcId="{2CDE1DF0-736B-4DB7-885D-870189A16463}" destId="{789A9399-F810-4F78-9D67-3A273331E136}" srcOrd="1" destOrd="0" presId="urn:microsoft.com/office/officeart/2005/8/layout/vProcess5"/>
    <dgm:cxn modelId="{8DCB2F07-AA22-4B9C-9BC9-F2364B66C9E1}" type="presParOf" srcId="{2CDE1DF0-736B-4DB7-885D-870189A16463}" destId="{979EEE65-7DF3-442F-9B7B-1F4C126F9DAA}" srcOrd="2" destOrd="0" presId="urn:microsoft.com/office/officeart/2005/8/layout/vProcess5"/>
    <dgm:cxn modelId="{EA557400-63C8-4436-B23D-7AE0EAC41DC0}" type="presParOf" srcId="{2CDE1DF0-736B-4DB7-885D-870189A16463}" destId="{88262663-1768-4073-A9C4-8C282FBBE6B0}" srcOrd="3" destOrd="0" presId="urn:microsoft.com/office/officeart/2005/8/layout/vProcess5"/>
    <dgm:cxn modelId="{F8DCB365-2A93-4781-B394-E1C3191AC75E}" type="presParOf" srcId="{2CDE1DF0-736B-4DB7-885D-870189A16463}" destId="{67AB1E4A-FD4B-4AF2-A652-23625AA46355}" srcOrd="4" destOrd="0" presId="urn:microsoft.com/office/officeart/2005/8/layout/vProcess5"/>
    <dgm:cxn modelId="{D1353963-4373-4D45-995B-8FBC47630ED9}" type="presParOf" srcId="{2CDE1DF0-736B-4DB7-885D-870189A16463}" destId="{65079C24-02E7-44A7-B097-1B1736234BAD}" srcOrd="5" destOrd="0" presId="urn:microsoft.com/office/officeart/2005/8/layout/vProcess5"/>
    <dgm:cxn modelId="{BE982E79-25C1-4C71-9F60-BA5E2E6FE35E}" type="presParOf" srcId="{2CDE1DF0-736B-4DB7-885D-870189A16463}" destId="{ED661267-A22F-4E15-9390-6C1EB0BD650D}" srcOrd="6" destOrd="0" presId="urn:microsoft.com/office/officeart/2005/8/layout/vProcess5"/>
    <dgm:cxn modelId="{AA7B06BC-E330-48FB-AD21-146FE5785ABB}" type="presParOf" srcId="{2CDE1DF0-736B-4DB7-885D-870189A16463}" destId="{039B7DE9-A80C-4200-9DBA-F4796553D8E9}" srcOrd="7" destOrd="0" presId="urn:microsoft.com/office/officeart/2005/8/layout/vProcess5"/>
    <dgm:cxn modelId="{31E9CCAA-AC0C-42A7-A3A3-0EA741CC86B8}" type="presParOf" srcId="{2CDE1DF0-736B-4DB7-885D-870189A16463}" destId="{9987C0A3-2742-4FD6-AB8C-20EFC5B83489}" srcOrd="8" destOrd="0" presId="urn:microsoft.com/office/officeart/2005/8/layout/vProcess5"/>
    <dgm:cxn modelId="{006A8C08-034E-4094-9F8F-41F89B1BE7C3}" type="presParOf" srcId="{2CDE1DF0-736B-4DB7-885D-870189A16463}" destId="{3F83E076-AAE8-4939-A478-53F75649A987}" srcOrd="9" destOrd="0" presId="urn:microsoft.com/office/officeart/2005/8/layout/vProcess5"/>
    <dgm:cxn modelId="{9308AF5B-D03F-4188-9EB0-C1E7659BA483}" type="presParOf" srcId="{2CDE1DF0-736B-4DB7-885D-870189A16463}" destId="{9A2011CF-33C8-4A73-AD5D-9A4D03AEFD2A}" srcOrd="10" destOrd="0" presId="urn:microsoft.com/office/officeart/2005/8/layout/vProcess5"/>
    <dgm:cxn modelId="{63A46F69-5F8D-4CB5-A97F-1BAE7CD1EEAA}" type="presParOf" srcId="{2CDE1DF0-736B-4DB7-885D-870189A16463}" destId="{E9C12AED-9B47-42D0-98F3-103910785B7F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25D9D08-DC7F-4F2D-A230-D2B65159BC38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67F3D43D-1641-4CCB-9C61-CDDA2BCCD496}">
      <dgm:prSet phldrT="[Text]" custT="1"/>
      <dgm:spPr/>
      <dgm:t>
        <a:bodyPr/>
        <a:lstStyle/>
        <a:p>
          <a:r>
            <a:rPr lang="de-DE" sz="2400" dirty="0"/>
            <a:t>Sicherheitsleitlinie</a:t>
          </a:r>
        </a:p>
      </dgm:t>
    </dgm:pt>
    <dgm:pt modelId="{4E5F9973-322B-4C1C-9320-88E11E6D12E5}" type="parTrans" cxnId="{615821C7-A43F-4B05-BA10-5210B0F3455A}">
      <dgm:prSet/>
      <dgm:spPr/>
      <dgm:t>
        <a:bodyPr/>
        <a:lstStyle/>
        <a:p>
          <a:endParaRPr lang="de-DE"/>
        </a:p>
      </dgm:t>
    </dgm:pt>
    <dgm:pt modelId="{77BCE4DA-6F88-4D0F-80ED-2116E592C056}" type="sibTrans" cxnId="{615821C7-A43F-4B05-BA10-5210B0F3455A}">
      <dgm:prSet/>
      <dgm:spPr/>
      <dgm:t>
        <a:bodyPr/>
        <a:lstStyle/>
        <a:p>
          <a:endParaRPr lang="de-DE"/>
        </a:p>
      </dgm:t>
    </dgm:pt>
    <dgm:pt modelId="{4CDB32C4-C71E-4828-BC12-F5A2BEA9C066}">
      <dgm:prSet phldrT="[Text]" custT="1"/>
      <dgm:spPr/>
      <dgm:t>
        <a:bodyPr/>
        <a:lstStyle/>
        <a:p>
          <a:r>
            <a:rPr lang="de-DE" sz="2400" dirty="0"/>
            <a:t>Sicherheitskonzept</a:t>
          </a:r>
        </a:p>
      </dgm:t>
    </dgm:pt>
    <dgm:pt modelId="{2178D95F-00D9-4A49-853B-99310EEA2BBF}" type="parTrans" cxnId="{EA8E3CA9-A795-4177-8470-E07B897E6B51}">
      <dgm:prSet/>
      <dgm:spPr/>
      <dgm:t>
        <a:bodyPr/>
        <a:lstStyle/>
        <a:p>
          <a:endParaRPr lang="de-DE"/>
        </a:p>
      </dgm:t>
    </dgm:pt>
    <dgm:pt modelId="{5806A966-D67F-490D-AD69-618A979110FB}" type="sibTrans" cxnId="{EA8E3CA9-A795-4177-8470-E07B897E6B51}">
      <dgm:prSet/>
      <dgm:spPr/>
      <dgm:t>
        <a:bodyPr/>
        <a:lstStyle/>
        <a:p>
          <a:endParaRPr lang="de-DE"/>
        </a:p>
      </dgm:t>
    </dgm:pt>
    <dgm:pt modelId="{32CBBC65-5386-4603-AAFC-150A7B39F634}">
      <dgm:prSet phldrT="[Text]" custT="1"/>
      <dgm:spPr/>
      <dgm:t>
        <a:bodyPr/>
        <a:lstStyle/>
        <a:p>
          <a:r>
            <a:rPr lang="de-DE" sz="2400" dirty="0">
              <a:hlinkClick xmlns:r="http://schemas.openxmlformats.org/officeDocument/2006/relationships" r:id="rId1" action="ppaction://hlinksldjump"/>
            </a:rPr>
            <a:t>Strukturanalyse</a:t>
          </a:r>
          <a:endParaRPr lang="de-DE" sz="2400" dirty="0"/>
        </a:p>
      </dgm:t>
    </dgm:pt>
    <dgm:pt modelId="{760087E8-C118-4460-ADB7-2A4CE67DA675}" type="parTrans" cxnId="{672186B9-7356-4FB4-82D5-90D7E36F7FCA}">
      <dgm:prSet/>
      <dgm:spPr/>
      <dgm:t>
        <a:bodyPr/>
        <a:lstStyle/>
        <a:p>
          <a:endParaRPr lang="de-DE"/>
        </a:p>
      </dgm:t>
    </dgm:pt>
    <dgm:pt modelId="{2C0D264A-0090-4DF1-9B8C-B3064EA5D793}" type="sibTrans" cxnId="{672186B9-7356-4FB4-82D5-90D7E36F7FCA}">
      <dgm:prSet/>
      <dgm:spPr/>
      <dgm:t>
        <a:bodyPr/>
        <a:lstStyle/>
        <a:p>
          <a:endParaRPr lang="de-DE"/>
        </a:p>
      </dgm:t>
    </dgm:pt>
    <dgm:pt modelId="{D2DEA6C1-014F-45A5-A605-E3411C420005}">
      <dgm:prSet phldrT="[Text]" custT="1"/>
      <dgm:spPr/>
      <dgm:t>
        <a:bodyPr/>
        <a:lstStyle/>
        <a:p>
          <a:r>
            <a:rPr lang="de-DE" sz="2000" b="1" dirty="0">
              <a:hlinkClick xmlns:r="http://schemas.openxmlformats.org/officeDocument/2006/relationships" r:id="rId2" action="ppaction://hlinksldjump"/>
            </a:rPr>
            <a:t>Schutzbedarfsfeststellung</a:t>
          </a:r>
          <a:endParaRPr lang="de-DE" sz="2000" b="1" dirty="0"/>
        </a:p>
      </dgm:t>
    </dgm:pt>
    <dgm:pt modelId="{E198267C-8A34-41B0-9643-5FAB31574C56}" type="parTrans" cxnId="{35A27829-C2C6-4497-A6BB-0DD66A4AD706}">
      <dgm:prSet/>
      <dgm:spPr/>
      <dgm:t>
        <a:bodyPr/>
        <a:lstStyle/>
        <a:p>
          <a:endParaRPr lang="de-DE"/>
        </a:p>
      </dgm:t>
    </dgm:pt>
    <dgm:pt modelId="{DC0CD3E0-A221-42DF-A876-20C31E741AF0}" type="sibTrans" cxnId="{35A27829-C2C6-4497-A6BB-0DD66A4AD706}">
      <dgm:prSet/>
      <dgm:spPr/>
      <dgm:t>
        <a:bodyPr/>
        <a:lstStyle/>
        <a:p>
          <a:endParaRPr lang="de-DE"/>
        </a:p>
      </dgm:t>
    </dgm:pt>
    <dgm:pt modelId="{2418479D-3C3B-4441-8C55-A8010D0C85F6}" type="pres">
      <dgm:prSet presAssocID="{525D9D08-DC7F-4F2D-A230-D2B65159BC38}" presName="arrowDiagram" presStyleCnt="0">
        <dgm:presLayoutVars>
          <dgm:chMax val="5"/>
          <dgm:dir/>
          <dgm:resizeHandles val="exact"/>
        </dgm:presLayoutVars>
      </dgm:prSet>
      <dgm:spPr/>
    </dgm:pt>
    <dgm:pt modelId="{152CD1F2-6553-4400-B0F5-21F844736608}" type="pres">
      <dgm:prSet presAssocID="{525D9D08-DC7F-4F2D-A230-D2B65159BC38}" presName="arrow" presStyleLbl="bgShp" presStyleIdx="0" presStyleCnt="1">
        <dgm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dgm:style>
      </dgm:prSet>
      <dgm:spPr>
        <a:xfrm>
          <a:off x="-320448" y="110463"/>
          <a:ext cx="6618961" cy="4136850"/>
        </a:xfrm>
        <a:prstGeom prst="swooshArrow">
          <a:avLst>
            <a:gd name="adj1" fmla="val 25000"/>
            <a:gd name="adj2" fmla="val 25000"/>
          </a:avLst>
        </a:prstGeom>
        <a:solidFill>
          <a:schemeClr val="bg1">
            <a:lumMod val="95000"/>
          </a:schemeClr>
        </a:solidFill>
        <a:ln w="25400">
          <a:gradFill flip="none" rotWithShape="1">
            <a:gsLst>
              <a:gs pos="0">
                <a:schemeClr val="accent4">
                  <a:lumMod val="75000"/>
                </a:schemeClr>
              </a:gs>
              <a:gs pos="35406">
                <a:srgbClr val="997E9C"/>
              </a:gs>
              <a:gs pos="63000">
                <a:schemeClr val="accent6">
                  <a:lumMod val="45000"/>
                  <a:lumOff val="55000"/>
                </a:schemeClr>
              </a:gs>
              <a:gs pos="83000">
                <a:schemeClr val="accent5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lin ang="5400000" scaled="1"/>
            <a:tileRect/>
          </a:gradFill>
          <a:bevel/>
        </a:ln>
      </dgm:spPr>
    </dgm:pt>
    <dgm:pt modelId="{5F8A6D44-8224-4895-82C3-0B86335773E7}" type="pres">
      <dgm:prSet presAssocID="{525D9D08-DC7F-4F2D-A230-D2B65159BC38}" presName="arrowDiagram4" presStyleCnt="0"/>
      <dgm:spPr/>
    </dgm:pt>
    <dgm:pt modelId="{C648B4B8-9D54-424E-A9FF-0B448BA56528}" type="pres">
      <dgm:prSet presAssocID="{67F3D43D-1641-4CCB-9C61-CDDA2BCCD496}" presName="bullet4a" presStyleLbl="node1" presStyleIdx="0" presStyleCnt="4"/>
      <dgm:spPr>
        <a:gradFill rotWithShape="0">
          <a:gsLst>
            <a:gs pos="0">
              <a:schemeClr val="accent4">
                <a:lumMod val="75000"/>
              </a:schemeClr>
            </a:gs>
            <a:gs pos="35406">
              <a:srgbClr val="997E9C"/>
            </a:gs>
            <a:gs pos="63000">
              <a:schemeClr val="accent6">
                <a:lumMod val="45000"/>
                <a:lumOff val="55000"/>
              </a:schemeClr>
            </a:gs>
            <a:gs pos="83000">
              <a:schemeClr val="accent5">
                <a:lumMod val="60000"/>
                <a:lumOff val="40000"/>
              </a:schemeClr>
            </a:gs>
            <a:gs pos="100000">
              <a:schemeClr val="accent6">
                <a:lumMod val="75000"/>
              </a:schemeClr>
            </a:gs>
          </a:gsLst>
          <a:lin ang="5400000" scaled="1"/>
        </a:gradFill>
      </dgm:spPr>
    </dgm:pt>
    <dgm:pt modelId="{7671F567-B173-4AA5-B0DF-9E1B1DDF44C0}" type="pres">
      <dgm:prSet presAssocID="{67F3D43D-1641-4CCB-9C61-CDDA2BCCD496}" presName="textBox4a" presStyleLbl="revTx" presStyleIdx="0" presStyleCnt="4" custScaleX="245076">
        <dgm:presLayoutVars>
          <dgm:bulletEnabled val="1"/>
        </dgm:presLayoutVars>
      </dgm:prSet>
      <dgm:spPr/>
    </dgm:pt>
    <dgm:pt modelId="{5C30545C-ECF4-4558-9284-B3E2AE092334}" type="pres">
      <dgm:prSet presAssocID="{4CDB32C4-C71E-4828-BC12-F5A2BEA9C066}" presName="bullet4b" presStyleLbl="node1" presStyleIdx="1" presStyleCnt="4"/>
      <dgm:spPr>
        <a:gradFill rotWithShape="0">
          <a:gsLst>
            <a:gs pos="0">
              <a:schemeClr val="accent4">
                <a:lumMod val="75000"/>
              </a:schemeClr>
            </a:gs>
            <a:gs pos="35406">
              <a:srgbClr val="997E9C"/>
            </a:gs>
            <a:gs pos="63000">
              <a:schemeClr val="accent6">
                <a:lumMod val="45000"/>
                <a:lumOff val="55000"/>
              </a:schemeClr>
            </a:gs>
            <a:gs pos="83000">
              <a:schemeClr val="accent5">
                <a:lumMod val="60000"/>
                <a:lumOff val="40000"/>
              </a:schemeClr>
            </a:gs>
            <a:gs pos="100000">
              <a:schemeClr val="accent6">
                <a:lumMod val="75000"/>
              </a:schemeClr>
            </a:gs>
          </a:gsLst>
          <a:lin ang="5400000" scaled="1"/>
        </a:gradFill>
      </dgm:spPr>
    </dgm:pt>
    <dgm:pt modelId="{2FA49906-DC56-498B-825D-27A18B82186C}" type="pres">
      <dgm:prSet presAssocID="{4CDB32C4-C71E-4828-BC12-F5A2BEA9C066}" presName="textBox4b" presStyleLbl="revTx" presStyleIdx="1" presStyleCnt="4" custScaleX="344759">
        <dgm:presLayoutVars>
          <dgm:bulletEnabled val="1"/>
        </dgm:presLayoutVars>
      </dgm:prSet>
      <dgm:spPr/>
    </dgm:pt>
    <dgm:pt modelId="{EB68CD98-78CC-4B85-A60C-BDD8278E648A}" type="pres">
      <dgm:prSet presAssocID="{32CBBC65-5386-4603-AAFC-150A7B39F634}" presName="bullet4c" presStyleLbl="node1" presStyleIdx="2" presStyleCnt="4"/>
      <dgm:spPr>
        <a:gradFill rotWithShape="0">
          <a:gsLst>
            <a:gs pos="0">
              <a:schemeClr val="accent4">
                <a:lumMod val="75000"/>
              </a:schemeClr>
            </a:gs>
            <a:gs pos="35406">
              <a:srgbClr val="997E9C"/>
            </a:gs>
            <a:gs pos="63000">
              <a:schemeClr val="accent6">
                <a:lumMod val="45000"/>
                <a:lumOff val="55000"/>
              </a:schemeClr>
            </a:gs>
            <a:gs pos="83000">
              <a:schemeClr val="accent5">
                <a:lumMod val="60000"/>
                <a:lumOff val="40000"/>
              </a:schemeClr>
            </a:gs>
            <a:gs pos="100000">
              <a:schemeClr val="accent6">
                <a:lumMod val="75000"/>
              </a:schemeClr>
            </a:gs>
          </a:gsLst>
          <a:lin ang="5400000" scaled="1"/>
        </a:gradFill>
      </dgm:spPr>
    </dgm:pt>
    <dgm:pt modelId="{E347D7BD-415C-4DDA-935A-CA6F64BD53A0}" type="pres">
      <dgm:prSet presAssocID="{32CBBC65-5386-4603-AAFC-150A7B39F634}" presName="textBox4c" presStyleLbl="revTx" presStyleIdx="2" presStyleCnt="4" custScaleX="304096">
        <dgm:presLayoutVars>
          <dgm:bulletEnabled val="1"/>
        </dgm:presLayoutVars>
      </dgm:prSet>
      <dgm:spPr/>
    </dgm:pt>
    <dgm:pt modelId="{8E392F91-265E-420E-B40A-2CDD3FA8D20C}" type="pres">
      <dgm:prSet presAssocID="{D2DEA6C1-014F-45A5-A605-E3411C420005}" presName="bullet4d" presStyleLbl="node1" presStyleIdx="3" presStyleCnt="4"/>
      <dgm:spPr>
        <a:gradFill rotWithShape="0">
          <a:gsLst>
            <a:gs pos="0">
              <a:schemeClr val="accent4">
                <a:lumMod val="75000"/>
              </a:schemeClr>
            </a:gs>
            <a:gs pos="35406">
              <a:srgbClr val="997E9C"/>
            </a:gs>
            <a:gs pos="63000">
              <a:schemeClr val="accent6">
                <a:lumMod val="45000"/>
                <a:lumOff val="55000"/>
              </a:schemeClr>
            </a:gs>
            <a:gs pos="83000">
              <a:schemeClr val="accent5">
                <a:lumMod val="60000"/>
                <a:lumOff val="40000"/>
              </a:schemeClr>
            </a:gs>
            <a:gs pos="100000">
              <a:schemeClr val="accent6">
                <a:lumMod val="75000"/>
              </a:schemeClr>
            </a:gs>
          </a:gsLst>
          <a:lin ang="5400000" scaled="1"/>
        </a:gradFill>
      </dgm:spPr>
    </dgm:pt>
    <dgm:pt modelId="{810947B9-CEFF-4C38-A19E-E6D4A3055FFD}" type="pres">
      <dgm:prSet presAssocID="{D2DEA6C1-014F-45A5-A605-E3411C420005}" presName="textBox4d" presStyleLbl="revTx" presStyleIdx="3" presStyleCnt="4" custScaleX="262731">
        <dgm:presLayoutVars>
          <dgm:bulletEnabled val="1"/>
        </dgm:presLayoutVars>
      </dgm:prSet>
      <dgm:spPr/>
    </dgm:pt>
  </dgm:ptLst>
  <dgm:cxnLst>
    <dgm:cxn modelId="{35A27829-C2C6-4497-A6BB-0DD66A4AD706}" srcId="{525D9D08-DC7F-4F2D-A230-D2B65159BC38}" destId="{D2DEA6C1-014F-45A5-A605-E3411C420005}" srcOrd="3" destOrd="0" parTransId="{E198267C-8A34-41B0-9643-5FAB31574C56}" sibTransId="{DC0CD3E0-A221-42DF-A876-20C31E741AF0}"/>
    <dgm:cxn modelId="{9461DF8E-873E-4612-9E06-3789451BEC67}" type="presOf" srcId="{D2DEA6C1-014F-45A5-A605-E3411C420005}" destId="{810947B9-CEFF-4C38-A19E-E6D4A3055FFD}" srcOrd="0" destOrd="0" presId="urn:microsoft.com/office/officeart/2005/8/layout/arrow2"/>
    <dgm:cxn modelId="{EA8E3CA9-A795-4177-8470-E07B897E6B51}" srcId="{525D9D08-DC7F-4F2D-A230-D2B65159BC38}" destId="{4CDB32C4-C71E-4828-BC12-F5A2BEA9C066}" srcOrd="1" destOrd="0" parTransId="{2178D95F-00D9-4A49-853B-99310EEA2BBF}" sibTransId="{5806A966-D67F-490D-AD69-618A979110FB}"/>
    <dgm:cxn modelId="{672186B9-7356-4FB4-82D5-90D7E36F7FCA}" srcId="{525D9D08-DC7F-4F2D-A230-D2B65159BC38}" destId="{32CBBC65-5386-4603-AAFC-150A7B39F634}" srcOrd="2" destOrd="0" parTransId="{760087E8-C118-4460-ADB7-2A4CE67DA675}" sibTransId="{2C0D264A-0090-4DF1-9B8C-B3064EA5D793}"/>
    <dgm:cxn modelId="{F70D9EBF-2A1F-48E6-A52F-A8EBC568C2D2}" type="presOf" srcId="{32CBBC65-5386-4603-AAFC-150A7B39F634}" destId="{E347D7BD-415C-4DDA-935A-CA6F64BD53A0}" srcOrd="0" destOrd="0" presId="urn:microsoft.com/office/officeart/2005/8/layout/arrow2"/>
    <dgm:cxn modelId="{615821C7-A43F-4B05-BA10-5210B0F3455A}" srcId="{525D9D08-DC7F-4F2D-A230-D2B65159BC38}" destId="{67F3D43D-1641-4CCB-9C61-CDDA2BCCD496}" srcOrd="0" destOrd="0" parTransId="{4E5F9973-322B-4C1C-9320-88E11E6D12E5}" sibTransId="{77BCE4DA-6F88-4D0F-80ED-2116E592C056}"/>
    <dgm:cxn modelId="{74A3ACDC-58B4-4AE0-8C58-DD7BEA265634}" type="presOf" srcId="{525D9D08-DC7F-4F2D-A230-D2B65159BC38}" destId="{2418479D-3C3B-4441-8C55-A8010D0C85F6}" srcOrd="0" destOrd="0" presId="urn:microsoft.com/office/officeart/2005/8/layout/arrow2"/>
    <dgm:cxn modelId="{A08AD9EB-B5EC-4A96-9B44-8F80AD2C951B}" type="presOf" srcId="{4CDB32C4-C71E-4828-BC12-F5A2BEA9C066}" destId="{2FA49906-DC56-498B-825D-27A18B82186C}" srcOrd="0" destOrd="0" presId="urn:microsoft.com/office/officeart/2005/8/layout/arrow2"/>
    <dgm:cxn modelId="{F48DD2FC-DC7A-4714-B4B6-AD85D610436F}" type="presOf" srcId="{67F3D43D-1641-4CCB-9C61-CDDA2BCCD496}" destId="{7671F567-B173-4AA5-B0DF-9E1B1DDF44C0}" srcOrd="0" destOrd="0" presId="urn:microsoft.com/office/officeart/2005/8/layout/arrow2"/>
    <dgm:cxn modelId="{3120DB0D-EE19-42E0-B551-A2B8E0A3E4CE}" type="presParOf" srcId="{2418479D-3C3B-4441-8C55-A8010D0C85F6}" destId="{152CD1F2-6553-4400-B0F5-21F844736608}" srcOrd="0" destOrd="0" presId="urn:microsoft.com/office/officeart/2005/8/layout/arrow2"/>
    <dgm:cxn modelId="{395B502F-A201-4048-8A04-62A595A6883B}" type="presParOf" srcId="{2418479D-3C3B-4441-8C55-A8010D0C85F6}" destId="{5F8A6D44-8224-4895-82C3-0B86335773E7}" srcOrd="1" destOrd="0" presId="urn:microsoft.com/office/officeart/2005/8/layout/arrow2"/>
    <dgm:cxn modelId="{22C96ADC-A852-4CDD-A7BA-D09DA9C5F451}" type="presParOf" srcId="{5F8A6D44-8224-4895-82C3-0B86335773E7}" destId="{C648B4B8-9D54-424E-A9FF-0B448BA56528}" srcOrd="0" destOrd="0" presId="urn:microsoft.com/office/officeart/2005/8/layout/arrow2"/>
    <dgm:cxn modelId="{56E34576-E7BC-4184-B3C5-A07825B8201B}" type="presParOf" srcId="{5F8A6D44-8224-4895-82C3-0B86335773E7}" destId="{7671F567-B173-4AA5-B0DF-9E1B1DDF44C0}" srcOrd="1" destOrd="0" presId="urn:microsoft.com/office/officeart/2005/8/layout/arrow2"/>
    <dgm:cxn modelId="{7CF15836-7B63-4C2F-88D1-E4FF798AF7C0}" type="presParOf" srcId="{5F8A6D44-8224-4895-82C3-0B86335773E7}" destId="{5C30545C-ECF4-4558-9284-B3E2AE092334}" srcOrd="2" destOrd="0" presId="urn:microsoft.com/office/officeart/2005/8/layout/arrow2"/>
    <dgm:cxn modelId="{5E6C72BF-4606-4BA0-8DB3-136508DC4F53}" type="presParOf" srcId="{5F8A6D44-8224-4895-82C3-0B86335773E7}" destId="{2FA49906-DC56-498B-825D-27A18B82186C}" srcOrd="3" destOrd="0" presId="urn:microsoft.com/office/officeart/2005/8/layout/arrow2"/>
    <dgm:cxn modelId="{6F5E76A4-E603-4C57-9352-A5E1C0EAA600}" type="presParOf" srcId="{5F8A6D44-8224-4895-82C3-0B86335773E7}" destId="{EB68CD98-78CC-4B85-A60C-BDD8278E648A}" srcOrd="4" destOrd="0" presId="urn:microsoft.com/office/officeart/2005/8/layout/arrow2"/>
    <dgm:cxn modelId="{DEC5C5B6-6F26-4AB8-B7D7-59E4D21C7521}" type="presParOf" srcId="{5F8A6D44-8224-4895-82C3-0B86335773E7}" destId="{E347D7BD-415C-4DDA-935A-CA6F64BD53A0}" srcOrd="5" destOrd="0" presId="urn:microsoft.com/office/officeart/2005/8/layout/arrow2"/>
    <dgm:cxn modelId="{9B1F6D88-F6D3-4D0D-B5FF-004F18F7C180}" type="presParOf" srcId="{5F8A6D44-8224-4895-82C3-0B86335773E7}" destId="{8E392F91-265E-420E-B40A-2CDD3FA8D20C}" srcOrd="6" destOrd="0" presId="urn:microsoft.com/office/officeart/2005/8/layout/arrow2"/>
    <dgm:cxn modelId="{4D261A21-5727-490A-BAB0-F039C30FA13F}" type="presParOf" srcId="{5F8A6D44-8224-4895-82C3-0B86335773E7}" destId="{810947B9-CEFF-4C38-A19E-E6D4A3055FFD}" srcOrd="7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9A9399-F810-4F78-9D67-3A273331E136}">
      <dsp:nvSpPr>
        <dsp:cNvPr id="0" name=""/>
        <dsp:cNvSpPr/>
      </dsp:nvSpPr>
      <dsp:spPr>
        <a:xfrm>
          <a:off x="0" y="0"/>
          <a:ext cx="4876800" cy="8940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Risiken und Gefährdungen</a:t>
          </a:r>
        </a:p>
      </dsp:txBody>
      <dsp:txXfrm>
        <a:off x="26187" y="26187"/>
        <a:ext cx="3836467" cy="841706"/>
      </dsp:txXfrm>
    </dsp:sp>
    <dsp:sp modelId="{979EEE65-7DF3-442F-9B7B-1F4C126F9DAA}">
      <dsp:nvSpPr>
        <dsp:cNvPr id="0" name=""/>
        <dsp:cNvSpPr/>
      </dsp:nvSpPr>
      <dsp:spPr>
        <a:xfrm>
          <a:off x="408432" y="1056640"/>
          <a:ext cx="4876800" cy="8940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Schutzbedarf</a:t>
          </a:r>
        </a:p>
      </dsp:txBody>
      <dsp:txXfrm>
        <a:off x="434619" y="1082827"/>
        <a:ext cx="3834841" cy="841706"/>
      </dsp:txXfrm>
    </dsp:sp>
    <dsp:sp modelId="{88262663-1768-4073-A9C4-8C282FBBE6B0}">
      <dsp:nvSpPr>
        <dsp:cNvPr id="0" name=""/>
        <dsp:cNvSpPr/>
      </dsp:nvSpPr>
      <dsp:spPr>
        <a:xfrm>
          <a:off x="810768" y="2113280"/>
          <a:ext cx="4876800" cy="894080"/>
        </a:xfrm>
        <a:prstGeom prst="roundRect">
          <a:avLst>
            <a:gd name="adj" fmla="val 10000"/>
          </a:avLst>
        </a:prstGeom>
        <a:solidFill>
          <a:srgbClr val="76798A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>
              <a:solidFill>
                <a:srgbClr val="FFFFFF"/>
              </a:solidFill>
              <a:latin typeface="RobotoCondensed-Light"/>
              <a:ea typeface="+mn-ea"/>
              <a:cs typeface="+mn-cs"/>
            </a:rPr>
            <a:t>Technische</a:t>
          </a:r>
          <a:r>
            <a:rPr lang="de-DE" sz="1900" kern="1200" dirty="0"/>
            <a:t> und organisatorische Maßnahmen (</a:t>
          </a:r>
          <a:r>
            <a:rPr lang="de-DE" sz="2400" kern="1200" dirty="0"/>
            <a:t>T</a:t>
          </a:r>
          <a:r>
            <a:rPr lang="en-DE" sz="2400" kern="1200" dirty="0"/>
            <a:t>OM</a:t>
          </a:r>
          <a:r>
            <a:rPr lang="de-DE" sz="2400" kern="1200" dirty="0"/>
            <a:t>)</a:t>
          </a:r>
          <a:endParaRPr lang="de-DE" sz="1900" kern="1200" dirty="0"/>
        </a:p>
      </dsp:txBody>
      <dsp:txXfrm>
        <a:off x="836955" y="2139467"/>
        <a:ext cx="3840937" cy="841706"/>
      </dsp:txXfrm>
    </dsp:sp>
    <dsp:sp modelId="{67AB1E4A-FD4B-4AF2-A652-23625AA46355}">
      <dsp:nvSpPr>
        <dsp:cNvPr id="0" name=""/>
        <dsp:cNvSpPr/>
      </dsp:nvSpPr>
      <dsp:spPr>
        <a:xfrm>
          <a:off x="1219200" y="3169919"/>
          <a:ext cx="4876800" cy="894080"/>
        </a:xfrm>
        <a:prstGeom prst="roundRect">
          <a:avLst>
            <a:gd name="adj" fmla="val 10000"/>
          </a:avLst>
        </a:prstGeom>
        <a:solidFill>
          <a:srgbClr val="00283F"/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Sicherheitskonzept</a:t>
          </a:r>
          <a:r>
            <a:rPr lang="de-DE" sz="2800" kern="1200" dirty="0"/>
            <a:t> </a:t>
          </a:r>
          <a:br>
            <a:rPr lang="de-DE" sz="1700" kern="1200" dirty="0"/>
          </a:br>
          <a:r>
            <a:rPr lang="de-DE" sz="1700" kern="1200" dirty="0">
              <a:solidFill>
                <a:srgbClr val="FFFFFF"/>
              </a:solidFill>
              <a:latin typeface="RobotoCondensed-Light"/>
              <a:ea typeface="+mn-ea"/>
              <a:cs typeface="+mn-cs"/>
            </a:rPr>
            <a:t>Dokumentierte</a:t>
          </a:r>
          <a:r>
            <a:rPr lang="de-DE" sz="1700" kern="1200" dirty="0"/>
            <a:t> Struktur und Prozesse</a:t>
          </a:r>
        </a:p>
      </dsp:txBody>
      <dsp:txXfrm>
        <a:off x="1245387" y="3196106"/>
        <a:ext cx="3834841" cy="841706"/>
      </dsp:txXfrm>
    </dsp:sp>
    <dsp:sp modelId="{65079C24-02E7-44A7-B097-1B1736234BAD}">
      <dsp:nvSpPr>
        <dsp:cNvPr id="0" name=""/>
        <dsp:cNvSpPr/>
      </dsp:nvSpPr>
      <dsp:spPr>
        <a:xfrm>
          <a:off x="4295647" y="684783"/>
          <a:ext cx="581152" cy="58115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700" kern="1200"/>
        </a:p>
      </dsp:txBody>
      <dsp:txXfrm>
        <a:off x="4426406" y="684783"/>
        <a:ext cx="319634" cy="437317"/>
      </dsp:txXfrm>
    </dsp:sp>
    <dsp:sp modelId="{ED661267-A22F-4E15-9390-6C1EB0BD650D}">
      <dsp:nvSpPr>
        <dsp:cNvPr id="0" name=""/>
        <dsp:cNvSpPr/>
      </dsp:nvSpPr>
      <dsp:spPr>
        <a:xfrm>
          <a:off x="4704080" y="1741423"/>
          <a:ext cx="581152" cy="58115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700" kern="1200"/>
        </a:p>
      </dsp:txBody>
      <dsp:txXfrm>
        <a:off x="4834839" y="1741423"/>
        <a:ext cx="319634" cy="437317"/>
      </dsp:txXfrm>
    </dsp:sp>
    <dsp:sp modelId="{039B7DE9-A80C-4200-9DBA-F4796553D8E9}">
      <dsp:nvSpPr>
        <dsp:cNvPr id="0" name=""/>
        <dsp:cNvSpPr/>
      </dsp:nvSpPr>
      <dsp:spPr>
        <a:xfrm>
          <a:off x="5106415" y="2798064"/>
          <a:ext cx="581152" cy="58115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700" kern="1200"/>
        </a:p>
      </dsp:txBody>
      <dsp:txXfrm>
        <a:off x="5237174" y="2798064"/>
        <a:ext cx="319634" cy="4373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2CD1F2-6553-4400-B0F5-21F844736608}">
      <dsp:nvSpPr>
        <dsp:cNvPr id="0" name=""/>
        <dsp:cNvSpPr/>
      </dsp:nvSpPr>
      <dsp:spPr>
        <a:xfrm>
          <a:off x="-320448" y="110463"/>
          <a:ext cx="6618961" cy="4136850"/>
        </a:xfrm>
        <a:prstGeom prst="swooshArrow">
          <a:avLst>
            <a:gd name="adj1" fmla="val 25000"/>
            <a:gd name="adj2" fmla="val 25000"/>
          </a:avLst>
        </a:prstGeom>
        <a:solidFill>
          <a:schemeClr val="bg1">
            <a:lumMod val="95000"/>
          </a:schemeClr>
        </a:solidFill>
        <a:ln w="25400" cap="flat" cmpd="sng" algn="ctr">
          <a:gradFill flip="none" rotWithShape="1">
            <a:gsLst>
              <a:gs pos="0">
                <a:schemeClr val="accent4">
                  <a:lumMod val="75000"/>
                </a:schemeClr>
              </a:gs>
              <a:gs pos="35406">
                <a:srgbClr val="997E9C"/>
              </a:gs>
              <a:gs pos="63000">
                <a:schemeClr val="accent6">
                  <a:lumMod val="45000"/>
                  <a:lumOff val="55000"/>
                </a:schemeClr>
              </a:gs>
              <a:gs pos="83000">
                <a:schemeClr val="accent5">
                  <a:lumMod val="60000"/>
                  <a:lumOff val="40000"/>
                </a:schemeClr>
              </a:gs>
              <a:gs pos="100000">
                <a:schemeClr val="accent6">
                  <a:lumMod val="75000"/>
                </a:schemeClr>
              </a:gs>
            </a:gsLst>
            <a:lin ang="5400000" scaled="1"/>
            <a:tileRect/>
          </a:gradFill>
          <a:prstDash val="solid"/>
          <a:beve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3">
          <a:schemeClr val="accent4"/>
        </a:lnRef>
        <a:fillRef idx="0">
          <a:schemeClr val="accent4"/>
        </a:fillRef>
        <a:effectRef idx="2">
          <a:schemeClr val="accent4"/>
        </a:effectRef>
        <a:fontRef idx="minor">
          <a:schemeClr val="tx1"/>
        </a:fontRef>
      </dsp:style>
    </dsp:sp>
    <dsp:sp modelId="{C648B4B8-9D54-424E-A9FF-0B448BA56528}">
      <dsp:nvSpPr>
        <dsp:cNvPr id="0" name=""/>
        <dsp:cNvSpPr/>
      </dsp:nvSpPr>
      <dsp:spPr>
        <a:xfrm>
          <a:off x="331518" y="3186625"/>
          <a:ext cx="152236" cy="152236"/>
        </a:xfrm>
        <a:prstGeom prst="ellipse">
          <a:avLst/>
        </a:prstGeom>
        <a:gradFill rotWithShape="0">
          <a:gsLst>
            <a:gs pos="0">
              <a:schemeClr val="accent4">
                <a:lumMod val="75000"/>
              </a:schemeClr>
            </a:gs>
            <a:gs pos="35406">
              <a:srgbClr val="997E9C"/>
            </a:gs>
            <a:gs pos="63000">
              <a:schemeClr val="accent6">
                <a:lumMod val="45000"/>
                <a:lumOff val="55000"/>
              </a:schemeClr>
            </a:gs>
            <a:gs pos="83000">
              <a:schemeClr val="accent5">
                <a:lumMod val="60000"/>
                <a:lumOff val="40000"/>
              </a:schemeClr>
            </a:gs>
            <a:gs pos="100000">
              <a:schemeClr val="accent6">
                <a:lumMod val="75000"/>
              </a:schemeClr>
            </a:gs>
          </a:gsLst>
          <a:lin ang="54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71F567-B173-4AA5-B0DF-9E1B1DDF44C0}">
      <dsp:nvSpPr>
        <dsp:cNvPr id="0" name=""/>
        <dsp:cNvSpPr/>
      </dsp:nvSpPr>
      <dsp:spPr>
        <a:xfrm>
          <a:off x="-413379" y="3262743"/>
          <a:ext cx="2773873" cy="9845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667" tIns="0" rIns="0" bIns="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Sicherheitsleitlinie</a:t>
          </a:r>
        </a:p>
      </dsp:txBody>
      <dsp:txXfrm>
        <a:off x="-413379" y="3262743"/>
        <a:ext cx="2773873" cy="984570"/>
      </dsp:txXfrm>
    </dsp:sp>
    <dsp:sp modelId="{5C30545C-ECF4-4558-9284-B3E2AE092334}">
      <dsp:nvSpPr>
        <dsp:cNvPr id="0" name=""/>
        <dsp:cNvSpPr/>
      </dsp:nvSpPr>
      <dsp:spPr>
        <a:xfrm>
          <a:off x="1407099" y="2224394"/>
          <a:ext cx="264758" cy="264758"/>
        </a:xfrm>
        <a:prstGeom prst="ellipse">
          <a:avLst/>
        </a:prstGeom>
        <a:gradFill rotWithShape="0">
          <a:gsLst>
            <a:gs pos="0">
              <a:schemeClr val="accent4">
                <a:lumMod val="75000"/>
              </a:schemeClr>
            </a:gs>
            <a:gs pos="35406">
              <a:srgbClr val="997E9C"/>
            </a:gs>
            <a:gs pos="63000">
              <a:schemeClr val="accent6">
                <a:lumMod val="45000"/>
                <a:lumOff val="55000"/>
              </a:schemeClr>
            </a:gs>
            <a:gs pos="83000">
              <a:schemeClr val="accent5">
                <a:lumMod val="60000"/>
                <a:lumOff val="40000"/>
              </a:schemeClr>
            </a:gs>
            <a:gs pos="100000">
              <a:schemeClr val="accent6">
                <a:lumMod val="75000"/>
              </a:schemeClr>
            </a:gs>
          </a:gsLst>
          <a:lin ang="54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A49906-DC56-498B-825D-27A18B82186C}">
      <dsp:nvSpPr>
        <dsp:cNvPr id="0" name=""/>
        <dsp:cNvSpPr/>
      </dsp:nvSpPr>
      <dsp:spPr>
        <a:xfrm>
          <a:off x="-161573" y="2356773"/>
          <a:ext cx="4792087" cy="18905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290" tIns="0" rIns="0" bIns="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Sicherheitskonzept</a:t>
          </a:r>
        </a:p>
      </dsp:txBody>
      <dsp:txXfrm>
        <a:off x="-161573" y="2356773"/>
        <a:ext cx="4792087" cy="1890540"/>
      </dsp:txXfrm>
    </dsp:sp>
    <dsp:sp modelId="{EB68CD98-78CC-4B85-A60C-BDD8278E648A}">
      <dsp:nvSpPr>
        <dsp:cNvPr id="0" name=""/>
        <dsp:cNvSpPr/>
      </dsp:nvSpPr>
      <dsp:spPr>
        <a:xfrm>
          <a:off x="2780534" y="1515338"/>
          <a:ext cx="350804" cy="350804"/>
        </a:xfrm>
        <a:prstGeom prst="ellipse">
          <a:avLst/>
        </a:prstGeom>
        <a:gradFill rotWithShape="0">
          <a:gsLst>
            <a:gs pos="0">
              <a:schemeClr val="accent4">
                <a:lumMod val="75000"/>
              </a:schemeClr>
            </a:gs>
            <a:gs pos="35406">
              <a:srgbClr val="997E9C"/>
            </a:gs>
            <a:gs pos="63000">
              <a:schemeClr val="accent6">
                <a:lumMod val="45000"/>
                <a:lumOff val="55000"/>
              </a:schemeClr>
            </a:gs>
            <a:gs pos="83000">
              <a:schemeClr val="accent5">
                <a:lumMod val="60000"/>
                <a:lumOff val="40000"/>
              </a:schemeClr>
            </a:gs>
            <a:gs pos="100000">
              <a:schemeClr val="accent6">
                <a:lumMod val="75000"/>
              </a:schemeClr>
            </a:gs>
          </a:gsLst>
          <a:lin ang="54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47D7BD-415C-4DDA-935A-CA6F64BD53A0}">
      <dsp:nvSpPr>
        <dsp:cNvPr id="0" name=""/>
        <dsp:cNvSpPr/>
      </dsp:nvSpPr>
      <dsp:spPr>
        <a:xfrm>
          <a:off x="1537488" y="1690740"/>
          <a:ext cx="4226879" cy="25565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5884" tIns="0" rIns="0" bIns="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>
              <a:hlinkClick xmlns:r="http://schemas.openxmlformats.org/officeDocument/2006/relationships" r:id="" action="ppaction://hlinksldjump"/>
            </a:rPr>
            <a:t>Strukturanalyse</a:t>
          </a:r>
          <a:endParaRPr lang="de-DE" sz="2400" kern="1200" dirty="0"/>
        </a:p>
      </dsp:txBody>
      <dsp:txXfrm>
        <a:off x="1537488" y="1690740"/>
        <a:ext cx="4226879" cy="2556573"/>
      </dsp:txXfrm>
    </dsp:sp>
    <dsp:sp modelId="{8E392F91-265E-420E-B40A-2CDD3FA8D20C}">
      <dsp:nvSpPr>
        <dsp:cNvPr id="0" name=""/>
        <dsp:cNvSpPr/>
      </dsp:nvSpPr>
      <dsp:spPr>
        <a:xfrm>
          <a:off x="4276419" y="1046219"/>
          <a:ext cx="469946" cy="469946"/>
        </a:xfrm>
        <a:prstGeom prst="ellipse">
          <a:avLst/>
        </a:prstGeom>
        <a:gradFill rotWithShape="0">
          <a:gsLst>
            <a:gs pos="0">
              <a:schemeClr val="accent4">
                <a:lumMod val="75000"/>
              </a:schemeClr>
            </a:gs>
            <a:gs pos="35406">
              <a:srgbClr val="997E9C"/>
            </a:gs>
            <a:gs pos="63000">
              <a:schemeClr val="accent6">
                <a:lumMod val="45000"/>
                <a:lumOff val="55000"/>
              </a:schemeClr>
            </a:gs>
            <a:gs pos="83000">
              <a:schemeClr val="accent5">
                <a:lumMod val="60000"/>
                <a:lumOff val="40000"/>
              </a:schemeClr>
            </a:gs>
            <a:gs pos="100000">
              <a:schemeClr val="accent6">
                <a:lumMod val="75000"/>
              </a:schemeClr>
            </a:gs>
          </a:gsLst>
          <a:lin ang="54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0947B9-CEFF-4C38-A19E-E6D4A3055FFD}">
      <dsp:nvSpPr>
        <dsp:cNvPr id="0" name=""/>
        <dsp:cNvSpPr/>
      </dsp:nvSpPr>
      <dsp:spPr>
        <a:xfrm>
          <a:off x="3380426" y="1281192"/>
          <a:ext cx="3651913" cy="29661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9015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1" kern="1200" dirty="0">
              <a:hlinkClick xmlns:r="http://schemas.openxmlformats.org/officeDocument/2006/relationships" r:id="" action="ppaction://hlinksldjump"/>
            </a:rPr>
            <a:t>Schutzbedarfsfeststellung</a:t>
          </a:r>
          <a:endParaRPr lang="de-DE" sz="2000" b="1" kern="1200" dirty="0"/>
        </a:p>
      </dsp:txBody>
      <dsp:txXfrm>
        <a:off x="3380426" y="1281192"/>
        <a:ext cx="3651913" cy="29661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8BA14F-8767-48FE-9A39-730BD6DA202F}" type="datetimeFigureOut">
              <a:rPr lang="de-DE" smtClean="0"/>
              <a:t>28.08.2023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0630DE-6B34-4422-A8D7-DC30CFF152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070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Dokumentation des IT- Verfahrens: </a:t>
            </a:r>
            <a:r>
              <a:rPr lang="de-DE" dirty="0">
                <a:solidFill>
                  <a:srgbClr val="FF0000"/>
                </a:solidFill>
              </a:rPr>
              <a:t>Ein Unternehmen muss </a:t>
            </a:r>
            <a:r>
              <a:rPr lang="de-DE" b="1" dirty="0">
                <a:solidFill>
                  <a:srgbClr val="FF0000"/>
                </a:solidFill>
              </a:rPr>
              <a:t>vorher</a:t>
            </a:r>
            <a:r>
              <a:rPr lang="de-DE" dirty="0">
                <a:solidFill>
                  <a:srgbClr val="FF0000"/>
                </a:solidFill>
              </a:rPr>
              <a:t> festlegen </a:t>
            </a:r>
            <a:r>
              <a:rPr lang="de-DE" b="1" dirty="0">
                <a:solidFill>
                  <a:srgbClr val="FF0000"/>
                </a:solidFill>
              </a:rPr>
              <a:t>wie</a:t>
            </a:r>
            <a:r>
              <a:rPr lang="de-DE" dirty="0">
                <a:solidFill>
                  <a:srgbClr val="FF0000"/>
                </a:solidFill>
              </a:rPr>
              <a:t> es vorgehen will </a:t>
            </a:r>
            <a:r>
              <a:rPr lang="de-DE" dirty="0"/>
              <a:t>und wird. (Also von der Gefährdung bis zum Konzept)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0630DE-6B34-4422-A8D7-DC30CFF15271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0153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Sicherheitsleitlinie: </a:t>
            </a:r>
            <a:r>
              <a:rPr lang="de-DE" dirty="0"/>
              <a:t>Klären was will man tun, wie soll gearbeitet werden, was soll erfasst werden was soll dokumentiert werden, wer ist zuständig, wer ist betroffen</a:t>
            </a:r>
          </a:p>
          <a:p>
            <a:r>
              <a:rPr lang="de-DE" b="1" dirty="0"/>
              <a:t>Sicherheitskonzept: </a:t>
            </a:r>
            <a:r>
              <a:rPr lang="de-DE" dirty="0"/>
              <a:t>eher IST Aufnahme des IT-Systems also welche Bereiche gibt es (BSI sind keine Wissenschaftler sondern eher „TÜV Behörde</a:t>
            </a:r>
            <a:r>
              <a:rPr lang="de-DE" dirty="0">
                <a:sym typeface="Wingdings" panose="05000000000000000000" pitchFamily="2" charset="2"/>
              </a:rPr>
              <a:t> „</a:t>
            </a:r>
          </a:p>
          <a:p>
            <a:r>
              <a:rPr lang="de-DE" dirty="0">
                <a:sym typeface="Wingdings" panose="05000000000000000000" pitchFamily="2" charset="2"/>
              </a:rPr>
              <a:t>Welche Geschäftsprozesse gibt es? Wo könnten Sicherheitsbelange eine Rollen spielen? Welche IT-Systeme gibt es? Wer nutzt diese?</a:t>
            </a:r>
          </a:p>
          <a:p>
            <a:r>
              <a:rPr lang="de-DE" b="1" dirty="0">
                <a:sym typeface="Wingdings" panose="05000000000000000000" pitchFamily="2" charset="2"/>
              </a:rPr>
              <a:t>Strukturanalyse</a:t>
            </a:r>
            <a:r>
              <a:rPr lang="de-DE" dirty="0">
                <a:sym typeface="Wingdings" panose="05000000000000000000" pitchFamily="2" charset="2"/>
              </a:rPr>
              <a:t>: Genauere Erfassung, der  IT-Räume, IT-Systeme (Hard- und Software), Prozesse und Kommunikationsverbindungen, strukturelle Erfassung und Darstellung der </a:t>
            </a:r>
          </a:p>
          <a:p>
            <a:r>
              <a:rPr lang="de-DE" dirty="0">
                <a:sym typeface="Wingdings" panose="05000000000000000000" pitchFamily="2" charset="2"/>
              </a:rPr>
              <a:t>Bisherigen Informationen (Beim BSI ,mit Kreuztabellen, Objekt Beschreibung Nutzer Risiko/Schadensklassen Prozesszugehörigkeit) </a:t>
            </a:r>
            <a:r>
              <a:rPr lang="de-DE" b="1" dirty="0">
                <a:sym typeface="Wingdings" panose="05000000000000000000" pitchFamily="2" charset="2"/>
              </a:rPr>
              <a:t>LB S. 431</a:t>
            </a:r>
          </a:p>
          <a:p>
            <a:r>
              <a:rPr lang="de-DE" b="1" dirty="0">
                <a:sym typeface="Wingdings" panose="05000000000000000000" pitchFamily="2" charset="2"/>
              </a:rPr>
              <a:t>Schutzbedarfsfeststellung: </a:t>
            </a:r>
            <a:r>
              <a:rPr lang="de-DE" dirty="0">
                <a:sym typeface="Wingdings" panose="05000000000000000000" pitchFamily="2" charset="2"/>
              </a:rPr>
              <a:t>Schadensszenarien, Zielobjekte festlegen, Ziele und Unterziele ableiten-  Systematisch betrachtet wäre 1. Gefahrensammlung, 2. Gefährdete Objekte-Personen, -Prozesse, 3. Analyse 4. Zieldefinition (Sicherheitsrelevanz, Schadenskosten </a:t>
            </a:r>
            <a:r>
              <a:rPr lang="de-DE" dirty="0" err="1">
                <a:sym typeface="Wingdings" panose="05000000000000000000" pitchFamily="2" charset="2"/>
              </a:rPr>
              <a:t>vs</a:t>
            </a:r>
            <a:r>
              <a:rPr lang="de-DE" dirty="0">
                <a:sym typeface="Wingdings" panose="05000000000000000000" pitchFamily="2" charset="2"/>
              </a:rPr>
              <a:t> Risikoverringerungskosten </a:t>
            </a:r>
            <a:r>
              <a:rPr lang="de-DE" dirty="0" err="1">
                <a:sym typeface="Wingdings" panose="05000000000000000000" pitchFamily="2" charset="2"/>
              </a:rPr>
              <a:t>usw</a:t>
            </a:r>
            <a:r>
              <a:rPr lang="de-DE" dirty="0">
                <a:sym typeface="Wingdings" panose="05000000000000000000" pitchFamily="2" charset="2"/>
              </a:rPr>
              <a:t>,  5. </a:t>
            </a:r>
            <a:r>
              <a:rPr lang="de-DE" dirty="0" err="1">
                <a:sym typeface="Wingdings" panose="05000000000000000000" pitchFamily="2" charset="2"/>
              </a:rPr>
              <a:t>Sicherheitskonzeot</a:t>
            </a:r>
            <a:endParaRPr lang="de-DE" dirty="0">
              <a:sym typeface="Wingdings" panose="05000000000000000000" pitchFamily="2" charset="2"/>
            </a:endParaRPr>
          </a:p>
          <a:p>
            <a:endParaRPr lang="de-DE" dirty="0">
              <a:sym typeface="Wingdings" panose="05000000000000000000" pitchFamily="2" charset="2"/>
            </a:endParaRPr>
          </a:p>
          <a:p>
            <a:endParaRPr lang="de-DE" dirty="0">
              <a:sym typeface="Wingdings" panose="05000000000000000000" pitchFamily="2" charset="2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0630DE-6B34-4422-A8D7-DC30CFF15271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08514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de-DE" dirty="0"/>
              <a:t>z.B. Standardsoftware für jeden Arbeitsplatz alle Einstellungen der Software  wie ist die Bedrohung, welche Objekte</a:t>
            </a:r>
          </a:p>
          <a:p>
            <a:pPr marL="228600" indent="-228600">
              <a:buAutoNum type="arabicPeriod"/>
            </a:pPr>
            <a:r>
              <a:rPr lang="de-DE" dirty="0"/>
              <a:t>Reihenfolge der Objekte, Personen, Abteilunge, Prozesse nach Gefährdung</a:t>
            </a:r>
          </a:p>
          <a:p>
            <a:pPr marL="228600" indent="-228600">
              <a:buAutoNum type="arabicPeriod"/>
            </a:pPr>
            <a:r>
              <a:rPr lang="de-DE" dirty="0"/>
              <a:t> z.B. welche Stellen nutzen gemeinsame Ressourcen, </a:t>
            </a:r>
          </a:p>
          <a:p>
            <a:pPr marL="228600" indent="-228600">
              <a:buAutoNum type="arabicPeriod"/>
            </a:pPr>
            <a:r>
              <a:rPr lang="de-DE" dirty="0"/>
              <a:t>Begründung der Maßnahmen aus den Zielen</a:t>
            </a:r>
          </a:p>
          <a:p>
            <a:pPr marL="228600" indent="-228600">
              <a:buAutoNum type="arabicPeriod"/>
            </a:pPr>
            <a:r>
              <a:rPr lang="de-DE" dirty="0"/>
              <a:t>Alle Schutzmaßnahmen sollen einheitlich kategorisiert werden</a:t>
            </a:r>
          </a:p>
          <a:p>
            <a:pPr marL="228600" indent="-228600">
              <a:buAutoNum type="arabicPeriod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0630DE-6B34-4422-A8D7-DC30CFF15271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88441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Was fehlt?</a:t>
            </a:r>
          </a:p>
          <a:p>
            <a:r>
              <a:rPr lang="de-DE" dirty="0"/>
              <a:t>Tätigkeiten</a:t>
            </a:r>
          </a:p>
          <a:p>
            <a:r>
              <a:rPr lang="de-DE" dirty="0"/>
              <a:t>Verbindungen </a:t>
            </a:r>
          </a:p>
          <a:p>
            <a:r>
              <a:rPr lang="de-DE" dirty="0"/>
              <a:t>zu anderen Programmen</a:t>
            </a:r>
          </a:p>
          <a:p>
            <a:r>
              <a:rPr lang="de-DE" dirty="0"/>
              <a:t>zu anderen Stellen</a:t>
            </a:r>
          </a:p>
          <a:p>
            <a:r>
              <a:rPr lang="de-DE" dirty="0"/>
              <a:t>zu anderen Prozessen 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0630DE-6B34-4422-A8D7-DC30CFF15271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7658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dunkel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091C2B"/>
              </a:gs>
              <a:gs pos="100000">
                <a:srgbClr val="0F293E"/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pic>
        <p:nvPicPr>
          <p:cNvPr id="19" name="Bild 18" descr="BWV_logo_lang_bunt_weiss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23" y="419613"/>
            <a:ext cx="5538216" cy="1722120"/>
          </a:xfrm>
          <a:prstGeom prst="rect">
            <a:avLst/>
          </a:prstGeom>
        </p:spPr>
      </p:pic>
      <p:sp>
        <p:nvSpPr>
          <p:cNvPr id="20" name="Titel 1"/>
          <p:cNvSpPr>
            <a:spLocks noGrp="1"/>
          </p:cNvSpPr>
          <p:nvPr>
            <p:ph type="ctrTitle" hasCustomPrompt="1"/>
          </p:nvPr>
        </p:nvSpPr>
        <p:spPr>
          <a:xfrm>
            <a:off x="1652227" y="2844250"/>
            <a:ext cx="6903235" cy="59403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500" b="0" i="0" baseline="0">
                <a:solidFill>
                  <a:schemeClr val="bg1"/>
                </a:solidFill>
                <a:latin typeface="+mj-lt"/>
                <a:cs typeface="Roboto Condensed"/>
              </a:defRPr>
            </a:lvl1pPr>
          </a:lstStyle>
          <a:p>
            <a:r>
              <a:rPr lang="de-DE" dirty="0"/>
              <a:t>Hier steht eine Headline</a:t>
            </a:r>
          </a:p>
        </p:txBody>
      </p:sp>
      <p:sp>
        <p:nvSpPr>
          <p:cNvPr id="21" name="Textplatzhalt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652227" y="3475454"/>
            <a:ext cx="6903235" cy="134435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80000"/>
              </a:lnSpc>
              <a:buNone/>
              <a:defRPr sz="2500" b="0" i="0" baseline="0">
                <a:solidFill>
                  <a:schemeClr val="bg1"/>
                </a:solidFill>
                <a:latin typeface="+mn-lt"/>
                <a:cs typeface="Roboto Condensed"/>
              </a:defRPr>
            </a:lvl1pPr>
          </a:lstStyle>
          <a:p>
            <a:pPr lvl="0"/>
            <a:r>
              <a:rPr lang="de-DE" dirty="0"/>
              <a:t>Hier steht eine Subheadline zur Präsentation</a:t>
            </a:r>
          </a:p>
        </p:txBody>
      </p:sp>
      <p:pic>
        <p:nvPicPr>
          <p:cNvPr id="8" name="Bild 7" descr="BWV_logo_lang_bunt_weiss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23" y="419613"/>
            <a:ext cx="5538216" cy="1722120"/>
          </a:xfrm>
          <a:prstGeom prst="rect">
            <a:avLst/>
          </a:prstGeom>
        </p:spPr>
      </p:pic>
      <p:sp>
        <p:nvSpPr>
          <p:cNvPr id="7" name="Datumsplatzhalter 3">
            <a:extLst>
              <a:ext uri="{FF2B5EF4-FFF2-40B4-BE49-F238E27FC236}">
                <a16:creationId xmlns:a16="http://schemas.microsoft.com/office/drawing/2014/main" id="{B5183257-BB93-42FC-B653-FA2C1F913B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039" y="6312985"/>
            <a:ext cx="6514221" cy="365125"/>
          </a:xfrm>
          <a:prstGeom prst="rect">
            <a:avLst/>
          </a:prstGeom>
        </p:spPr>
        <p:txBody>
          <a:bodyPr anchor="ctr"/>
          <a:lstStyle>
            <a:lvl1pPr>
              <a:defRPr sz="800" b="0" i="0">
                <a:solidFill>
                  <a:schemeClr val="accent1"/>
                </a:solidFill>
                <a:latin typeface="+mn-lt"/>
                <a:cs typeface="Roboto Condensed"/>
              </a:defRPr>
            </a:lvl1pPr>
          </a:lstStyle>
          <a:p>
            <a:r>
              <a:rPr lang="de-DE" dirty="0"/>
              <a:t>BWV Aachen | A. Rollins| J. Kerber</a:t>
            </a:r>
          </a:p>
        </p:txBody>
      </p:sp>
    </p:spTree>
    <p:extLst>
      <p:ext uri="{BB962C8B-B14F-4D97-AF65-F5344CB8AC3E}">
        <p14:creationId xmlns:p14="http://schemas.microsoft.com/office/powerpoint/2010/main" val="10252469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BWV Aachen | J. Kerber | 07.07.2017</a:t>
            </a:r>
          </a:p>
        </p:txBody>
      </p:sp>
      <p:sp>
        <p:nvSpPr>
          <p:cNvPr id="8" name="Rechteck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091C2B"/>
              </a:gs>
              <a:gs pos="100000">
                <a:srgbClr val="0F293E"/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pic>
        <p:nvPicPr>
          <p:cNvPr id="9" name="Bild 8" descr="BWV_logo_lang_bunt_weiss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53" y="192632"/>
            <a:ext cx="3450071" cy="1072807"/>
          </a:xfrm>
          <a:prstGeom prst="rect">
            <a:avLst/>
          </a:prstGeom>
        </p:spPr>
      </p:pic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1285103" y="2844250"/>
            <a:ext cx="7270360" cy="59403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500" b="0" i="0" baseline="0">
                <a:solidFill>
                  <a:schemeClr val="bg1"/>
                </a:solidFill>
                <a:latin typeface="+mj-lt"/>
                <a:cs typeface="Roboto Condensed"/>
              </a:defRPr>
            </a:lvl1pPr>
          </a:lstStyle>
          <a:p>
            <a:r>
              <a:rPr lang="de-DE" dirty="0"/>
              <a:t>Vielen Dank</a:t>
            </a:r>
          </a:p>
        </p:txBody>
      </p:sp>
      <p:sp>
        <p:nvSpPr>
          <p:cNvPr id="11" name="Textplatzhalt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285103" y="3438284"/>
            <a:ext cx="7270359" cy="48046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80000"/>
              </a:lnSpc>
              <a:buNone/>
              <a:defRPr sz="3500" b="0" i="0" baseline="0">
                <a:solidFill>
                  <a:schemeClr val="bg1"/>
                </a:solidFill>
                <a:latin typeface="+mn-lt"/>
                <a:cs typeface="Roboto Condensed"/>
              </a:defRPr>
            </a:lvl1pPr>
          </a:lstStyle>
          <a:p>
            <a:pPr lvl="0"/>
            <a:r>
              <a:rPr lang="de-DE" dirty="0"/>
              <a:t>für Ihre Aufmerksamkeit</a:t>
            </a:r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3121147" y="5719207"/>
            <a:ext cx="2405937" cy="38309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 b="0" i="0" baseline="0">
                <a:solidFill>
                  <a:schemeClr val="bg1"/>
                </a:solidFill>
                <a:latin typeface="+mj-lt"/>
                <a:cs typeface="Roboto Condensed"/>
              </a:defRPr>
            </a:lvl1pPr>
          </a:lstStyle>
          <a:p>
            <a:pPr lvl="0"/>
            <a:r>
              <a:rPr lang="de-DE" dirty="0"/>
              <a:t>BWV Aachen</a:t>
            </a:r>
          </a:p>
        </p:txBody>
      </p:sp>
      <p:sp>
        <p:nvSpPr>
          <p:cNvPr id="16" name="Textplatzhalt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3121148" y="5938747"/>
            <a:ext cx="2405936" cy="63600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 b="0" i="0" baseline="0">
                <a:solidFill>
                  <a:schemeClr val="bg1"/>
                </a:solidFill>
                <a:latin typeface="+mn-lt"/>
                <a:cs typeface="Roboto Condensed"/>
              </a:defRPr>
            </a:lvl1pPr>
          </a:lstStyle>
          <a:p>
            <a:pPr lvl="0"/>
            <a:r>
              <a:rPr lang="de-DE" dirty="0"/>
              <a:t>Lothringerstraße 10</a:t>
            </a:r>
          </a:p>
          <a:p>
            <a:pPr lvl="0"/>
            <a:r>
              <a:rPr lang="de-DE" dirty="0"/>
              <a:t>D – 52062 Aachen</a:t>
            </a:r>
          </a:p>
        </p:txBody>
      </p:sp>
      <p:sp>
        <p:nvSpPr>
          <p:cNvPr id="17" name="Textplatzhalt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4638401" y="5718590"/>
            <a:ext cx="1685436" cy="73537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 b="0" i="0" baseline="0">
                <a:solidFill>
                  <a:schemeClr val="bg1"/>
                </a:solidFill>
                <a:latin typeface="+mn-lt"/>
                <a:cs typeface="Roboto Condensed"/>
              </a:defRPr>
            </a:lvl1pPr>
          </a:lstStyle>
          <a:p>
            <a:pPr lvl="0"/>
            <a:r>
              <a:rPr lang="de-DE" dirty="0"/>
              <a:t>(0)241 – 47460 – 0</a:t>
            </a:r>
          </a:p>
          <a:p>
            <a:pPr lvl="0"/>
            <a:r>
              <a:rPr lang="de-DE" dirty="0" err="1"/>
              <a:t>info@bwv-aachen.de</a:t>
            </a:r>
            <a:endParaRPr lang="de-DE" dirty="0"/>
          </a:p>
          <a:p>
            <a:pPr lvl="0"/>
            <a:r>
              <a:rPr lang="de-DE" dirty="0" err="1"/>
              <a:t>www.bwv-aachen.de</a:t>
            </a:r>
            <a:r>
              <a:rPr lang="de-DE" dirty="0"/>
              <a:t>  </a:t>
            </a:r>
          </a:p>
        </p:txBody>
      </p:sp>
      <p:pic>
        <p:nvPicPr>
          <p:cNvPr id="13" name="Bild 12" descr="BWV_logo_lang_bunt_weiss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53" y="192632"/>
            <a:ext cx="3450071" cy="1072807"/>
          </a:xfrm>
          <a:prstGeom prst="rect">
            <a:avLst/>
          </a:prstGeom>
        </p:spPr>
      </p:pic>
      <p:cxnSp>
        <p:nvCxnSpPr>
          <p:cNvPr id="12" name="Gerader Verbinder 11"/>
          <p:cNvCxnSpPr/>
          <p:nvPr userDrawn="1"/>
        </p:nvCxnSpPr>
        <p:spPr>
          <a:xfrm flipH="1">
            <a:off x="848497" y="1468940"/>
            <a:ext cx="0" cy="4447401"/>
          </a:xfrm>
          <a:prstGeom prst="line">
            <a:avLst/>
          </a:prstGeom>
          <a:ln w="82550">
            <a:gradFill flip="none" rotWithShape="1">
              <a:gsLst>
                <a:gs pos="0">
                  <a:schemeClr val="accent4">
                    <a:lumMod val="75000"/>
                  </a:schemeClr>
                </a:gs>
                <a:gs pos="35406">
                  <a:srgbClr val="997E9C"/>
                </a:gs>
                <a:gs pos="63000">
                  <a:schemeClr val="accent6">
                    <a:lumMod val="45000"/>
                    <a:lumOff val="55000"/>
                  </a:schemeClr>
                </a:gs>
                <a:gs pos="83000">
                  <a:schemeClr val="accent5">
                    <a:lumMod val="60000"/>
                    <a:lumOff val="40000"/>
                  </a:schemeClr>
                </a:gs>
                <a:gs pos="100000">
                  <a:schemeClr val="accent6">
                    <a:lumMod val="75000"/>
                  </a:schemeClr>
                </a:gs>
              </a:gsLst>
              <a:lin ang="5400000" scaled="1"/>
              <a:tileRect/>
            </a:gradFill>
            <a:bevel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5183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lussfolie he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1334529" y="2844250"/>
            <a:ext cx="7220933" cy="59403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500" b="0" i="0" baseline="0">
                <a:solidFill>
                  <a:schemeClr val="tx1"/>
                </a:solidFill>
                <a:latin typeface="+mj-lt"/>
                <a:cs typeface="Roboto Condensed"/>
              </a:defRPr>
            </a:lvl1pPr>
          </a:lstStyle>
          <a:p>
            <a:r>
              <a:rPr lang="de-DE" dirty="0"/>
              <a:t>Vielen Dank</a:t>
            </a:r>
          </a:p>
        </p:txBody>
      </p:sp>
      <p:sp>
        <p:nvSpPr>
          <p:cNvPr id="11" name="Textplatzhalt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334529" y="3438284"/>
            <a:ext cx="7220933" cy="48046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80000"/>
              </a:lnSpc>
              <a:buNone/>
              <a:defRPr sz="3500" b="0" i="0" baseline="0">
                <a:solidFill>
                  <a:schemeClr val="accent1"/>
                </a:solidFill>
                <a:latin typeface="+mn-lt"/>
                <a:cs typeface="Roboto Condensed"/>
              </a:defRPr>
            </a:lvl1pPr>
          </a:lstStyle>
          <a:p>
            <a:pPr lvl="0"/>
            <a:r>
              <a:rPr lang="de-DE" dirty="0"/>
              <a:t>für Ihre Aufmerksamkeit</a:t>
            </a:r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3121147" y="5719207"/>
            <a:ext cx="2405937" cy="38309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 b="0" i="0" baseline="0">
                <a:solidFill>
                  <a:schemeClr val="tx1"/>
                </a:solidFill>
                <a:latin typeface="+mj-lt"/>
                <a:cs typeface="Roboto Condensed"/>
              </a:defRPr>
            </a:lvl1pPr>
          </a:lstStyle>
          <a:p>
            <a:pPr lvl="0"/>
            <a:r>
              <a:rPr lang="de-DE" dirty="0"/>
              <a:t>BWV Aachen</a:t>
            </a:r>
          </a:p>
        </p:txBody>
      </p:sp>
      <p:sp>
        <p:nvSpPr>
          <p:cNvPr id="16" name="Textplatzhalt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3121148" y="5938747"/>
            <a:ext cx="2405936" cy="63600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 b="0" i="0" baseline="0">
                <a:solidFill>
                  <a:schemeClr val="tx1"/>
                </a:solidFill>
                <a:latin typeface="+mn-lt"/>
                <a:cs typeface="Roboto Condensed"/>
              </a:defRPr>
            </a:lvl1pPr>
          </a:lstStyle>
          <a:p>
            <a:pPr lvl="0"/>
            <a:r>
              <a:rPr lang="de-DE" dirty="0"/>
              <a:t>Lothringerstraße 10</a:t>
            </a:r>
          </a:p>
          <a:p>
            <a:pPr lvl="0"/>
            <a:r>
              <a:rPr lang="de-DE" dirty="0"/>
              <a:t>D – 52062 Aachen</a:t>
            </a:r>
          </a:p>
        </p:txBody>
      </p:sp>
      <p:sp>
        <p:nvSpPr>
          <p:cNvPr id="17" name="Textplatzhalt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4638401" y="5718590"/>
            <a:ext cx="1685436" cy="73537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 b="0" i="0" baseline="0">
                <a:solidFill>
                  <a:schemeClr val="tx1"/>
                </a:solidFill>
                <a:latin typeface="+mn-lt"/>
                <a:cs typeface="Roboto Condensed"/>
              </a:defRPr>
            </a:lvl1pPr>
          </a:lstStyle>
          <a:p>
            <a:pPr lvl="0"/>
            <a:r>
              <a:rPr lang="de-DE" dirty="0"/>
              <a:t>(0)241 – 47460 – 0</a:t>
            </a:r>
          </a:p>
          <a:p>
            <a:pPr lvl="0"/>
            <a:r>
              <a:rPr lang="de-DE" dirty="0" err="1"/>
              <a:t>info@bwv-aachen.de</a:t>
            </a:r>
            <a:endParaRPr lang="de-DE" dirty="0"/>
          </a:p>
          <a:p>
            <a:pPr lvl="0"/>
            <a:r>
              <a:rPr lang="de-DE" dirty="0" err="1"/>
              <a:t>www.bwv-aachen.de</a:t>
            </a:r>
            <a:r>
              <a:rPr lang="de-DE" dirty="0"/>
              <a:t>  </a:t>
            </a:r>
          </a:p>
        </p:txBody>
      </p:sp>
      <p:pic>
        <p:nvPicPr>
          <p:cNvPr id="14" name="Bild 13" descr="BWV_logo_lang_bunt_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59" y="192049"/>
            <a:ext cx="3438165" cy="1072455"/>
          </a:xfrm>
          <a:prstGeom prst="rect">
            <a:avLst/>
          </a:prstGeom>
        </p:spPr>
      </p:pic>
      <p:cxnSp>
        <p:nvCxnSpPr>
          <p:cNvPr id="9" name="Gerader Verbinder 8"/>
          <p:cNvCxnSpPr/>
          <p:nvPr userDrawn="1"/>
        </p:nvCxnSpPr>
        <p:spPr>
          <a:xfrm flipH="1">
            <a:off x="848497" y="1468940"/>
            <a:ext cx="0" cy="4447401"/>
          </a:xfrm>
          <a:prstGeom prst="line">
            <a:avLst/>
          </a:prstGeom>
          <a:ln w="82550">
            <a:gradFill flip="none" rotWithShape="1">
              <a:gsLst>
                <a:gs pos="0">
                  <a:schemeClr val="accent4">
                    <a:lumMod val="75000"/>
                  </a:schemeClr>
                </a:gs>
                <a:gs pos="35406">
                  <a:srgbClr val="997E9C"/>
                </a:gs>
                <a:gs pos="63000">
                  <a:schemeClr val="accent6">
                    <a:lumMod val="45000"/>
                    <a:lumOff val="55000"/>
                  </a:schemeClr>
                </a:gs>
                <a:gs pos="83000">
                  <a:schemeClr val="accent5">
                    <a:lumMod val="60000"/>
                    <a:lumOff val="40000"/>
                  </a:schemeClr>
                </a:gs>
                <a:gs pos="100000">
                  <a:schemeClr val="accent6">
                    <a:lumMod val="75000"/>
                  </a:schemeClr>
                </a:gs>
              </a:gsLst>
              <a:lin ang="5400000" scaled="1"/>
              <a:tileRect/>
            </a:gradFill>
            <a:bevel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780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hell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20" name="Titel 1"/>
          <p:cNvSpPr>
            <a:spLocks noGrp="1"/>
          </p:cNvSpPr>
          <p:nvPr>
            <p:ph type="ctrTitle" hasCustomPrompt="1"/>
          </p:nvPr>
        </p:nvSpPr>
        <p:spPr>
          <a:xfrm>
            <a:off x="1652227" y="2844250"/>
            <a:ext cx="6903235" cy="59403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500" b="0" i="0" baseline="0">
                <a:solidFill>
                  <a:schemeClr val="tx1"/>
                </a:solidFill>
                <a:latin typeface="+mj-lt"/>
                <a:cs typeface="Roboto Condensed"/>
              </a:defRPr>
            </a:lvl1pPr>
          </a:lstStyle>
          <a:p>
            <a:r>
              <a:rPr lang="de-DE" dirty="0"/>
              <a:t>Hier steht eine Headline</a:t>
            </a:r>
          </a:p>
        </p:txBody>
      </p:sp>
      <p:sp>
        <p:nvSpPr>
          <p:cNvPr id="21" name="Textplatzhalt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652227" y="3475454"/>
            <a:ext cx="6903235" cy="134435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80000"/>
              </a:lnSpc>
              <a:buNone/>
              <a:defRPr sz="2500" b="0" i="0" baseline="0">
                <a:solidFill>
                  <a:schemeClr val="accent1"/>
                </a:solidFill>
                <a:latin typeface="+mn-lt"/>
                <a:cs typeface="Roboto Condensed"/>
              </a:defRPr>
            </a:lvl1pPr>
          </a:lstStyle>
          <a:p>
            <a:pPr lvl="0"/>
            <a:r>
              <a:rPr lang="de-DE" dirty="0"/>
              <a:t>Hier steht eine Subheadline zur Präsentation</a:t>
            </a:r>
          </a:p>
        </p:txBody>
      </p:sp>
      <p:pic>
        <p:nvPicPr>
          <p:cNvPr id="9" name="Bild 8" descr="BWV_logo_lang_bunt_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79" y="412143"/>
            <a:ext cx="5544860" cy="1729590"/>
          </a:xfrm>
          <a:prstGeom prst="rect">
            <a:avLst/>
          </a:prstGeom>
        </p:spPr>
      </p:pic>
      <p:sp>
        <p:nvSpPr>
          <p:cNvPr id="7" name="Datumsplatzhalter 3">
            <a:extLst>
              <a:ext uri="{FF2B5EF4-FFF2-40B4-BE49-F238E27FC236}">
                <a16:creationId xmlns:a16="http://schemas.microsoft.com/office/drawing/2014/main" id="{263B793A-2D46-4AE9-9FF9-A4402B1851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039" y="6312985"/>
            <a:ext cx="6514221" cy="365125"/>
          </a:xfrm>
          <a:prstGeom prst="rect">
            <a:avLst/>
          </a:prstGeom>
        </p:spPr>
        <p:txBody>
          <a:bodyPr anchor="ctr"/>
          <a:lstStyle>
            <a:lvl1pPr>
              <a:defRPr sz="800" b="0" i="0">
                <a:solidFill>
                  <a:schemeClr val="accent1"/>
                </a:solidFill>
                <a:latin typeface="+mn-lt"/>
                <a:cs typeface="Roboto Condensed"/>
              </a:defRPr>
            </a:lvl1pPr>
          </a:lstStyle>
          <a:p>
            <a:r>
              <a:rPr lang="de-DE" dirty="0"/>
              <a:t>BWV Aachen | A. Rollins| J. Kerber</a:t>
            </a:r>
          </a:p>
        </p:txBody>
      </p:sp>
    </p:spTree>
    <p:extLst>
      <p:ext uri="{BB962C8B-B14F-4D97-AF65-F5344CB8AC3E}">
        <p14:creationId xmlns:p14="http://schemas.microsoft.com/office/powerpoint/2010/main" val="29472381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iess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/>
          <p:cNvSpPr>
            <a:spLocks noGrp="1"/>
          </p:cNvSpPr>
          <p:nvPr>
            <p:ph type="ctrTitle" hasCustomPrompt="1"/>
          </p:nvPr>
        </p:nvSpPr>
        <p:spPr>
          <a:xfrm>
            <a:off x="3797644" y="174258"/>
            <a:ext cx="4430987" cy="99551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300" b="0" i="0" baseline="0">
                <a:solidFill>
                  <a:schemeClr val="tx1"/>
                </a:solidFill>
                <a:latin typeface="+mj-lt"/>
                <a:cs typeface="Roboto Condensed"/>
              </a:defRPr>
            </a:lvl1pPr>
          </a:lstStyle>
          <a:p>
            <a:r>
              <a:rPr lang="de-DE" dirty="0"/>
              <a:t>Hier steht eine einzeilige Headline</a:t>
            </a:r>
          </a:p>
        </p:txBody>
      </p:sp>
      <p:sp>
        <p:nvSpPr>
          <p:cNvPr id="18" name="Textplatzhalt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911419" y="1249013"/>
            <a:ext cx="7597581" cy="43985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80000"/>
              </a:lnSpc>
              <a:buNone/>
              <a:defRPr sz="2300" b="0" i="0">
                <a:solidFill>
                  <a:schemeClr val="accent1"/>
                </a:solidFill>
                <a:latin typeface="+mn-lt"/>
                <a:cs typeface="Roboto Condensed"/>
              </a:defRPr>
            </a:lvl1pPr>
          </a:lstStyle>
          <a:p>
            <a:pPr lvl="0"/>
            <a:r>
              <a:rPr lang="de-DE" dirty="0"/>
              <a:t>Hier steht eine einzeilige Subheadline</a:t>
            </a:r>
          </a:p>
        </p:txBody>
      </p:sp>
      <p:sp>
        <p:nvSpPr>
          <p:cNvPr id="21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639019" y="6312985"/>
            <a:ext cx="967104" cy="365125"/>
          </a:xfrm>
          <a:prstGeom prst="rect">
            <a:avLst/>
          </a:prstGeom>
        </p:spPr>
        <p:txBody>
          <a:bodyPr anchor="ctr"/>
          <a:lstStyle>
            <a:lvl1pPr algn="r">
              <a:defRPr sz="1000" b="0" i="0" baseline="0">
                <a:solidFill>
                  <a:schemeClr val="accent1"/>
                </a:solidFill>
                <a:latin typeface="+mn-lt"/>
              </a:defRPr>
            </a:lvl1pPr>
          </a:lstStyle>
          <a:p>
            <a:fld id="{35171FEE-2E28-8144-A998-E5E2694513B1}" type="slidenum">
              <a:rPr lang="de-DE" smtClean="0"/>
              <a:pPr/>
              <a:t>‹Nr.›</a:t>
            </a:fld>
            <a:r>
              <a:rPr lang="de-DE"/>
              <a:t> | 30</a:t>
            </a:r>
            <a:endParaRPr lang="de-DE" dirty="0"/>
          </a:p>
        </p:txBody>
      </p:sp>
      <p:sp>
        <p:nvSpPr>
          <p:cNvPr id="9" name="Vertikaler Textplatzhalter 2"/>
          <p:cNvSpPr>
            <a:spLocks noGrp="1"/>
          </p:cNvSpPr>
          <p:nvPr>
            <p:ph type="body" orient="vert" sz="quarter" idx="15" hasCustomPrompt="1"/>
          </p:nvPr>
        </p:nvSpPr>
        <p:spPr>
          <a:xfrm rot="10800000">
            <a:off x="462904" y="1558563"/>
            <a:ext cx="269218" cy="4357778"/>
          </a:xfrm>
          <a:prstGeom prst="rect">
            <a:avLst/>
          </a:prstGeom>
        </p:spPr>
        <p:txBody>
          <a:bodyPr vert="eaVert"/>
          <a:lstStyle>
            <a:lvl1pPr marL="0" indent="0" algn="r">
              <a:buNone/>
              <a:defRPr sz="1200" b="0" i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de-DE" dirty="0"/>
              <a:t>Headline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 hasCustomPrompt="1"/>
          </p:nvPr>
        </p:nvSpPr>
        <p:spPr>
          <a:xfrm>
            <a:off x="911419" y="1768107"/>
            <a:ext cx="7597581" cy="414823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 b="0" i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de-DE" dirty="0"/>
              <a:t>Hier steht der Fließtext ...</a:t>
            </a:r>
          </a:p>
        </p:txBody>
      </p:sp>
      <p:cxnSp>
        <p:nvCxnSpPr>
          <p:cNvPr id="4" name="Gerader Verbinder 3"/>
          <p:cNvCxnSpPr/>
          <p:nvPr userDrawn="1"/>
        </p:nvCxnSpPr>
        <p:spPr>
          <a:xfrm flipH="1">
            <a:off x="848497" y="1468940"/>
            <a:ext cx="0" cy="4447401"/>
          </a:xfrm>
          <a:prstGeom prst="line">
            <a:avLst/>
          </a:prstGeom>
          <a:ln w="82550">
            <a:gradFill flip="none" rotWithShape="1">
              <a:gsLst>
                <a:gs pos="0">
                  <a:schemeClr val="accent4">
                    <a:lumMod val="75000"/>
                  </a:schemeClr>
                </a:gs>
                <a:gs pos="35406">
                  <a:srgbClr val="997E9C"/>
                </a:gs>
                <a:gs pos="63000">
                  <a:schemeClr val="accent6">
                    <a:lumMod val="45000"/>
                    <a:lumOff val="55000"/>
                  </a:schemeClr>
                </a:gs>
                <a:gs pos="83000">
                  <a:schemeClr val="accent5">
                    <a:lumMod val="60000"/>
                    <a:lumOff val="40000"/>
                  </a:schemeClr>
                </a:gs>
                <a:gs pos="100000">
                  <a:schemeClr val="accent6">
                    <a:lumMod val="75000"/>
                  </a:schemeClr>
                </a:gs>
              </a:gsLst>
              <a:lin ang="5400000" scaled="1"/>
              <a:tileRect/>
            </a:gradFill>
            <a:bevel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" name="Datumsplatzhalter 3">
            <a:extLst>
              <a:ext uri="{FF2B5EF4-FFF2-40B4-BE49-F238E27FC236}">
                <a16:creationId xmlns:a16="http://schemas.microsoft.com/office/drawing/2014/main" id="{38835D5C-C780-4EE8-BCB1-6497399D72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039" y="6312985"/>
            <a:ext cx="6514221" cy="365125"/>
          </a:xfrm>
          <a:prstGeom prst="rect">
            <a:avLst/>
          </a:prstGeom>
        </p:spPr>
        <p:txBody>
          <a:bodyPr anchor="ctr"/>
          <a:lstStyle>
            <a:lvl1pPr>
              <a:defRPr sz="800" b="0" i="0">
                <a:solidFill>
                  <a:schemeClr val="accent1"/>
                </a:solidFill>
                <a:latin typeface="+mn-lt"/>
                <a:cs typeface="Roboto Condensed"/>
              </a:defRPr>
            </a:lvl1pPr>
          </a:lstStyle>
          <a:p>
            <a:r>
              <a:rPr lang="de-DE" dirty="0"/>
              <a:t>BWV Aachen | A. Rollins| J. Kerber</a:t>
            </a:r>
          </a:p>
        </p:txBody>
      </p:sp>
    </p:spTree>
    <p:extLst>
      <p:ext uri="{BB962C8B-B14F-4D97-AF65-F5344CB8AC3E}">
        <p14:creationId xmlns:p14="http://schemas.microsoft.com/office/powerpoint/2010/main" val="1575801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aehl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Vertikaler Textplatzhalter 2"/>
          <p:cNvSpPr>
            <a:spLocks noGrp="1"/>
          </p:cNvSpPr>
          <p:nvPr>
            <p:ph type="body" orient="vert" sz="quarter" idx="15" hasCustomPrompt="1"/>
          </p:nvPr>
        </p:nvSpPr>
        <p:spPr>
          <a:xfrm rot="10800000">
            <a:off x="462904" y="1558563"/>
            <a:ext cx="269218" cy="4357778"/>
          </a:xfrm>
          <a:prstGeom prst="rect">
            <a:avLst/>
          </a:prstGeom>
        </p:spPr>
        <p:txBody>
          <a:bodyPr vert="eaVert"/>
          <a:lstStyle>
            <a:lvl1pPr marL="0" indent="0" algn="r">
              <a:buNone/>
              <a:defRPr sz="1200" b="0" i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de-DE" dirty="0"/>
              <a:t>Headline</a:t>
            </a:r>
          </a:p>
        </p:txBody>
      </p:sp>
      <p:sp>
        <p:nvSpPr>
          <p:cNvPr id="6" name="Textplatzhalt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001713" y="1491323"/>
            <a:ext cx="7507287" cy="4425017"/>
          </a:xfrm>
          <a:prstGeom prst="rect">
            <a:avLst/>
          </a:prstGeom>
        </p:spPr>
        <p:txBody>
          <a:bodyPr vert="horz"/>
          <a:lstStyle>
            <a:lvl1pPr marL="285750" indent="-285750">
              <a:buClr>
                <a:schemeClr val="accent1"/>
              </a:buClr>
              <a:buFont typeface="Arial"/>
              <a:buChar char="•"/>
              <a:defRPr sz="1800" b="0" i="0" baseline="0">
                <a:solidFill>
                  <a:schemeClr val="tx1"/>
                </a:solidFill>
                <a:latin typeface="+mn-lt"/>
              </a:defRPr>
            </a:lvl1pPr>
            <a:lvl2pPr marL="742950" indent="-285750">
              <a:buClr>
                <a:schemeClr val="accent1"/>
              </a:buClr>
              <a:buFont typeface="Lucida Grande"/>
              <a:buChar char="-"/>
              <a:defRPr sz="1800" b="0" i="0">
                <a:solidFill>
                  <a:schemeClr val="tx1"/>
                </a:solidFill>
              </a:defRPr>
            </a:lvl2pPr>
            <a:lvl3pPr marL="1143000" indent="-228600">
              <a:buClr>
                <a:schemeClr val="accent1"/>
              </a:buClr>
              <a:buSzPct val="90000"/>
              <a:buFont typeface="Wingdings" charset="2"/>
              <a:buChar char="§"/>
              <a:defRPr sz="1800" b="0" i="0">
                <a:solidFill>
                  <a:schemeClr val="tx1"/>
                </a:solidFill>
              </a:defRPr>
            </a:lvl3pPr>
          </a:lstStyle>
          <a:p>
            <a:pPr lvl="0"/>
            <a:r>
              <a:rPr lang="de-DE" dirty="0"/>
              <a:t>1. Ebene</a:t>
            </a:r>
          </a:p>
          <a:p>
            <a:pPr lvl="1"/>
            <a:r>
              <a:rPr lang="de-DE" dirty="0"/>
              <a:t>2. Ebene</a:t>
            </a:r>
          </a:p>
          <a:p>
            <a:pPr lvl="2"/>
            <a:r>
              <a:rPr lang="de-DE" dirty="0"/>
              <a:t>3. Ebene</a:t>
            </a:r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639019" y="6312985"/>
            <a:ext cx="967104" cy="365125"/>
          </a:xfrm>
          <a:prstGeom prst="rect">
            <a:avLst/>
          </a:prstGeom>
        </p:spPr>
        <p:txBody>
          <a:bodyPr anchor="ctr"/>
          <a:lstStyle>
            <a:lvl1pPr algn="r">
              <a:defRPr sz="1200" b="0" i="0" baseline="0">
                <a:solidFill>
                  <a:schemeClr val="accent1"/>
                </a:solidFill>
                <a:latin typeface="+mn-lt"/>
              </a:defRPr>
            </a:lvl1pPr>
          </a:lstStyle>
          <a:p>
            <a:fld id="{35171FEE-2E28-8144-A998-E5E2694513B1}" type="slidenum">
              <a:rPr lang="de-DE" smtClean="0"/>
              <a:pPr/>
              <a:t>‹Nr.›</a:t>
            </a:fld>
            <a:r>
              <a:rPr lang="de-DE" dirty="0"/>
              <a:t> | 30</a:t>
            </a:r>
          </a:p>
        </p:txBody>
      </p:sp>
      <p:cxnSp>
        <p:nvCxnSpPr>
          <p:cNvPr id="7" name="Gerader Verbinder 6"/>
          <p:cNvCxnSpPr/>
          <p:nvPr userDrawn="1"/>
        </p:nvCxnSpPr>
        <p:spPr>
          <a:xfrm flipH="1">
            <a:off x="848497" y="1468940"/>
            <a:ext cx="0" cy="4447401"/>
          </a:xfrm>
          <a:prstGeom prst="line">
            <a:avLst/>
          </a:prstGeom>
          <a:ln w="82550">
            <a:gradFill flip="none" rotWithShape="1">
              <a:gsLst>
                <a:gs pos="0">
                  <a:schemeClr val="accent4">
                    <a:lumMod val="75000"/>
                  </a:schemeClr>
                </a:gs>
                <a:gs pos="35406">
                  <a:srgbClr val="997E9C"/>
                </a:gs>
                <a:gs pos="63000">
                  <a:schemeClr val="accent6">
                    <a:lumMod val="45000"/>
                    <a:lumOff val="55000"/>
                  </a:schemeClr>
                </a:gs>
                <a:gs pos="83000">
                  <a:schemeClr val="accent5">
                    <a:lumMod val="60000"/>
                    <a:lumOff val="40000"/>
                  </a:schemeClr>
                </a:gs>
                <a:gs pos="100000">
                  <a:schemeClr val="accent6">
                    <a:lumMod val="75000"/>
                  </a:schemeClr>
                </a:gs>
              </a:gsLst>
              <a:lin ang="5400000" scaled="1"/>
              <a:tileRect/>
            </a:gradFill>
            <a:bevel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3797644" y="174258"/>
            <a:ext cx="4430987" cy="99551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300" b="0" i="0" baseline="0">
                <a:solidFill>
                  <a:schemeClr val="tx1"/>
                </a:solidFill>
                <a:latin typeface="+mj-lt"/>
                <a:cs typeface="Roboto Condensed"/>
              </a:defRPr>
            </a:lvl1pPr>
          </a:lstStyle>
          <a:p>
            <a:r>
              <a:rPr lang="de-DE" dirty="0"/>
              <a:t>Hier steht eine einzeilige Headline</a:t>
            </a:r>
          </a:p>
        </p:txBody>
      </p:sp>
      <p:sp>
        <p:nvSpPr>
          <p:cNvPr id="13" name="Datumsplatzhalter 3">
            <a:extLst>
              <a:ext uri="{FF2B5EF4-FFF2-40B4-BE49-F238E27FC236}">
                <a16:creationId xmlns:a16="http://schemas.microsoft.com/office/drawing/2014/main" id="{3C639F11-81A3-4D52-AF81-E3CDF00491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039" y="6312985"/>
            <a:ext cx="6514221" cy="365125"/>
          </a:xfrm>
          <a:prstGeom prst="rect">
            <a:avLst/>
          </a:prstGeom>
        </p:spPr>
        <p:txBody>
          <a:bodyPr anchor="ctr"/>
          <a:lstStyle>
            <a:lvl1pPr>
              <a:defRPr sz="800" b="0" i="0">
                <a:solidFill>
                  <a:schemeClr val="accent1"/>
                </a:solidFill>
                <a:latin typeface="+mn-lt"/>
                <a:cs typeface="Roboto Condensed"/>
              </a:defRPr>
            </a:lvl1pPr>
          </a:lstStyle>
          <a:p>
            <a:r>
              <a:rPr lang="de-DE" dirty="0"/>
              <a:t>BWV Aachen | A. Rollins| J. Kerber</a:t>
            </a:r>
          </a:p>
        </p:txBody>
      </p:sp>
    </p:spTree>
    <p:extLst>
      <p:ext uri="{BB962C8B-B14F-4D97-AF65-F5344CB8AC3E}">
        <p14:creationId xmlns:p14="http://schemas.microsoft.com/office/powerpoint/2010/main" val="3654056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Spalten Fliess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Vertikaler Textplatzhalter 2"/>
          <p:cNvSpPr>
            <a:spLocks noGrp="1"/>
          </p:cNvSpPr>
          <p:nvPr>
            <p:ph type="body" orient="vert" sz="quarter" idx="16" hasCustomPrompt="1"/>
          </p:nvPr>
        </p:nvSpPr>
        <p:spPr>
          <a:xfrm rot="10800000">
            <a:off x="462904" y="1558563"/>
            <a:ext cx="269218" cy="4357778"/>
          </a:xfrm>
          <a:prstGeom prst="rect">
            <a:avLst/>
          </a:prstGeom>
        </p:spPr>
        <p:txBody>
          <a:bodyPr vert="eaVert"/>
          <a:lstStyle>
            <a:lvl1pPr marL="0" indent="0" algn="r">
              <a:buNone/>
              <a:defRPr sz="1200" b="0" i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de-DE" dirty="0"/>
              <a:t>Headline</a:t>
            </a:r>
          </a:p>
        </p:txBody>
      </p:sp>
      <p:sp>
        <p:nvSpPr>
          <p:cNvPr id="10" name="Textplatzhalter 2"/>
          <p:cNvSpPr>
            <a:spLocks noGrp="1"/>
          </p:cNvSpPr>
          <p:nvPr>
            <p:ph type="body" sz="quarter" idx="17" hasCustomPrompt="1"/>
          </p:nvPr>
        </p:nvSpPr>
        <p:spPr>
          <a:xfrm>
            <a:off x="1001714" y="2010033"/>
            <a:ext cx="3592512" cy="390630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 b="0" i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de-DE" dirty="0"/>
              <a:t>Hier steht der Fließtext ...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sz="quarter" idx="18" hasCustomPrompt="1"/>
          </p:nvPr>
        </p:nvSpPr>
        <p:spPr>
          <a:xfrm>
            <a:off x="4938060" y="2010033"/>
            <a:ext cx="3578412" cy="390630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 b="0" i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de-DE" dirty="0"/>
              <a:t>Hier steht der Fließtext ...</a:t>
            </a:r>
          </a:p>
        </p:txBody>
      </p:sp>
      <p:sp>
        <p:nvSpPr>
          <p:cNvPr id="21" name="Textplatzhalt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001752" y="1468940"/>
            <a:ext cx="7597581" cy="43985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80000"/>
              </a:lnSpc>
              <a:buNone/>
              <a:defRPr sz="2300" b="0" i="0">
                <a:solidFill>
                  <a:schemeClr val="accent1"/>
                </a:solidFill>
                <a:latin typeface="+mn-lt"/>
                <a:cs typeface="Roboto Condensed"/>
              </a:defRPr>
            </a:lvl1pPr>
          </a:lstStyle>
          <a:p>
            <a:pPr lvl="0"/>
            <a:r>
              <a:rPr lang="de-DE" dirty="0"/>
              <a:t>Hier steht eine einzeilige Subheadline</a:t>
            </a:r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639019" y="6312985"/>
            <a:ext cx="967104" cy="365125"/>
          </a:xfrm>
          <a:prstGeom prst="rect">
            <a:avLst/>
          </a:prstGeom>
        </p:spPr>
        <p:txBody>
          <a:bodyPr anchor="ctr"/>
          <a:lstStyle>
            <a:lvl1pPr algn="r">
              <a:defRPr sz="1200" b="0" i="0" baseline="0">
                <a:solidFill>
                  <a:schemeClr val="accent1"/>
                </a:solidFill>
                <a:latin typeface="+mn-lt"/>
              </a:defRPr>
            </a:lvl1pPr>
          </a:lstStyle>
          <a:p>
            <a:fld id="{35171FEE-2E28-8144-A998-E5E2694513B1}" type="slidenum">
              <a:rPr lang="de-DE" smtClean="0"/>
              <a:pPr/>
              <a:t>‹Nr.›</a:t>
            </a:fld>
            <a:r>
              <a:rPr lang="de-DE" dirty="0"/>
              <a:t> | 30</a:t>
            </a:r>
          </a:p>
        </p:txBody>
      </p:sp>
      <p:cxnSp>
        <p:nvCxnSpPr>
          <p:cNvPr id="12" name="Gerader Verbinder 11"/>
          <p:cNvCxnSpPr/>
          <p:nvPr userDrawn="1"/>
        </p:nvCxnSpPr>
        <p:spPr>
          <a:xfrm flipH="1">
            <a:off x="848497" y="1468940"/>
            <a:ext cx="0" cy="4447401"/>
          </a:xfrm>
          <a:prstGeom prst="line">
            <a:avLst/>
          </a:prstGeom>
          <a:ln w="82550">
            <a:gradFill flip="none" rotWithShape="1">
              <a:gsLst>
                <a:gs pos="0">
                  <a:schemeClr val="accent4">
                    <a:lumMod val="75000"/>
                  </a:schemeClr>
                </a:gs>
                <a:gs pos="35406">
                  <a:srgbClr val="997E9C"/>
                </a:gs>
                <a:gs pos="63000">
                  <a:schemeClr val="accent6">
                    <a:lumMod val="45000"/>
                    <a:lumOff val="55000"/>
                  </a:schemeClr>
                </a:gs>
                <a:gs pos="83000">
                  <a:schemeClr val="accent5">
                    <a:lumMod val="60000"/>
                    <a:lumOff val="40000"/>
                  </a:schemeClr>
                </a:gs>
                <a:gs pos="100000">
                  <a:schemeClr val="accent6">
                    <a:lumMod val="75000"/>
                  </a:schemeClr>
                </a:gs>
              </a:gsLst>
              <a:lin ang="5400000" scaled="1"/>
              <a:tileRect/>
            </a:gradFill>
            <a:bevel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4" name="Titel 1"/>
          <p:cNvSpPr txBox="1">
            <a:spLocks/>
          </p:cNvSpPr>
          <p:nvPr userDrawn="1"/>
        </p:nvSpPr>
        <p:spPr>
          <a:xfrm>
            <a:off x="3797644" y="174258"/>
            <a:ext cx="4430987" cy="99551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300" b="0" i="0" kern="1200" baseline="0">
                <a:solidFill>
                  <a:schemeClr val="tx1"/>
                </a:solidFill>
                <a:latin typeface="+mj-lt"/>
                <a:ea typeface="+mj-ea"/>
                <a:cs typeface="Roboto Condensed"/>
              </a:defRPr>
            </a:lvl1pPr>
          </a:lstStyle>
          <a:p>
            <a:r>
              <a:rPr lang="de-DE"/>
              <a:t>Hier steht eine einzeilige Headline</a:t>
            </a:r>
            <a:endParaRPr lang="de-DE" dirty="0"/>
          </a:p>
        </p:txBody>
      </p:sp>
      <p:sp>
        <p:nvSpPr>
          <p:cNvPr id="15" name="Datumsplatzhalter 3">
            <a:extLst>
              <a:ext uri="{FF2B5EF4-FFF2-40B4-BE49-F238E27FC236}">
                <a16:creationId xmlns:a16="http://schemas.microsoft.com/office/drawing/2014/main" id="{745A4269-1AC0-45D5-BE82-46E23DA81F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039" y="6312985"/>
            <a:ext cx="6514221" cy="365125"/>
          </a:xfrm>
          <a:prstGeom prst="rect">
            <a:avLst/>
          </a:prstGeom>
        </p:spPr>
        <p:txBody>
          <a:bodyPr anchor="ctr"/>
          <a:lstStyle>
            <a:lvl1pPr>
              <a:defRPr sz="800" b="0" i="0">
                <a:solidFill>
                  <a:schemeClr val="accent1"/>
                </a:solidFill>
                <a:latin typeface="+mn-lt"/>
                <a:cs typeface="Roboto Condensed"/>
              </a:defRPr>
            </a:lvl1pPr>
          </a:lstStyle>
          <a:p>
            <a:r>
              <a:rPr lang="de-DE" dirty="0"/>
              <a:t>BWV Aachen | A. Rollins| J. Kerber</a:t>
            </a:r>
          </a:p>
        </p:txBody>
      </p:sp>
    </p:spTree>
    <p:extLst>
      <p:ext uri="{BB962C8B-B14F-4D97-AF65-F5344CB8AC3E}">
        <p14:creationId xmlns:p14="http://schemas.microsoft.com/office/powerpoint/2010/main" val="260549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Spalten Bild &amp; Fliess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Bildplatzhalter 20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4596780" cy="5916342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rgbClr val="0F293E"/>
                </a:solidFill>
                <a:latin typeface="Roboto Condensed"/>
                <a:cs typeface="Roboto Condensed"/>
              </a:defRPr>
            </a:lvl1pPr>
          </a:lstStyle>
          <a:p>
            <a:r>
              <a:rPr lang="de-DE" dirty="0"/>
              <a:t>BILD</a:t>
            </a:r>
          </a:p>
        </p:txBody>
      </p:sp>
      <p:sp>
        <p:nvSpPr>
          <p:cNvPr id="11" name="Textplatzhalter 2"/>
          <p:cNvSpPr>
            <a:spLocks noGrp="1"/>
          </p:cNvSpPr>
          <p:nvPr>
            <p:ph type="body" sz="quarter" idx="18" hasCustomPrompt="1"/>
          </p:nvPr>
        </p:nvSpPr>
        <p:spPr>
          <a:xfrm>
            <a:off x="4938060" y="1831873"/>
            <a:ext cx="3578412" cy="408446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 b="0" i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de-DE" dirty="0"/>
              <a:t>Hier steht der Fließtext ...</a:t>
            </a:r>
          </a:p>
        </p:txBody>
      </p:sp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4944850" y="373307"/>
            <a:ext cx="3661273" cy="44535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300" b="0" i="0" baseline="0">
                <a:solidFill>
                  <a:schemeClr val="tx1"/>
                </a:solidFill>
                <a:latin typeface="+mj-lt"/>
                <a:cs typeface="Roboto Condensed"/>
              </a:defRPr>
            </a:lvl1pPr>
          </a:lstStyle>
          <a:p>
            <a:r>
              <a:rPr lang="de-DE" dirty="0"/>
              <a:t>Hier steht eine Headline</a:t>
            </a:r>
          </a:p>
        </p:txBody>
      </p:sp>
      <p:sp>
        <p:nvSpPr>
          <p:cNvPr id="13" name="Textplatzhalt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4944850" y="995376"/>
            <a:ext cx="3661273" cy="43985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80000"/>
              </a:lnSpc>
              <a:buNone/>
              <a:defRPr sz="2300" b="0" i="0">
                <a:solidFill>
                  <a:schemeClr val="accent1"/>
                </a:solidFill>
                <a:latin typeface="+mn-lt"/>
                <a:cs typeface="Roboto Condensed"/>
              </a:defRPr>
            </a:lvl1pPr>
          </a:lstStyle>
          <a:p>
            <a:pPr lvl="0"/>
            <a:r>
              <a:rPr lang="de-DE" dirty="0"/>
              <a:t>Hier steht eine Subheadline</a:t>
            </a:r>
          </a:p>
        </p:txBody>
      </p:sp>
      <p:sp>
        <p:nvSpPr>
          <p:cNvPr id="14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639019" y="6312985"/>
            <a:ext cx="967104" cy="365125"/>
          </a:xfrm>
          <a:prstGeom prst="rect">
            <a:avLst/>
          </a:prstGeom>
        </p:spPr>
        <p:txBody>
          <a:bodyPr anchor="ctr"/>
          <a:lstStyle>
            <a:lvl1pPr algn="r">
              <a:defRPr sz="1200" b="0" i="0" baseline="0">
                <a:solidFill>
                  <a:schemeClr val="accent1"/>
                </a:solidFill>
                <a:latin typeface="+mn-lt"/>
              </a:defRPr>
            </a:lvl1pPr>
          </a:lstStyle>
          <a:p>
            <a:fld id="{35171FEE-2E28-8144-A998-E5E2694513B1}" type="slidenum">
              <a:rPr lang="de-DE" smtClean="0"/>
              <a:pPr/>
              <a:t>‹Nr.›</a:t>
            </a:fld>
            <a:r>
              <a:rPr lang="de-DE" dirty="0"/>
              <a:t> | 30</a:t>
            </a:r>
          </a:p>
        </p:txBody>
      </p:sp>
      <p:cxnSp>
        <p:nvCxnSpPr>
          <p:cNvPr id="9" name="Gerader Verbinder 8"/>
          <p:cNvCxnSpPr/>
          <p:nvPr userDrawn="1"/>
        </p:nvCxnSpPr>
        <p:spPr>
          <a:xfrm flipH="1">
            <a:off x="848497" y="1468940"/>
            <a:ext cx="0" cy="4447401"/>
          </a:xfrm>
          <a:prstGeom prst="line">
            <a:avLst/>
          </a:prstGeom>
          <a:ln w="82550">
            <a:gradFill flip="none" rotWithShape="1">
              <a:gsLst>
                <a:gs pos="0">
                  <a:schemeClr val="accent4">
                    <a:lumMod val="75000"/>
                  </a:schemeClr>
                </a:gs>
                <a:gs pos="35406">
                  <a:srgbClr val="997E9C"/>
                </a:gs>
                <a:gs pos="63000">
                  <a:schemeClr val="accent6">
                    <a:lumMod val="45000"/>
                    <a:lumOff val="55000"/>
                  </a:schemeClr>
                </a:gs>
                <a:gs pos="83000">
                  <a:schemeClr val="accent5">
                    <a:lumMod val="60000"/>
                    <a:lumOff val="40000"/>
                  </a:schemeClr>
                </a:gs>
                <a:gs pos="100000">
                  <a:schemeClr val="accent6">
                    <a:lumMod val="75000"/>
                  </a:schemeClr>
                </a:gs>
              </a:gsLst>
              <a:lin ang="5400000" scaled="1"/>
              <a:tileRect/>
            </a:gradFill>
            <a:bevel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" name="Datumsplatzhalter 3">
            <a:extLst>
              <a:ext uri="{FF2B5EF4-FFF2-40B4-BE49-F238E27FC236}">
                <a16:creationId xmlns:a16="http://schemas.microsoft.com/office/drawing/2014/main" id="{F4ED0F4B-F3D5-4ACD-8E29-9ABF5B4A58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039" y="6312985"/>
            <a:ext cx="6514221" cy="365125"/>
          </a:xfrm>
          <a:prstGeom prst="rect">
            <a:avLst/>
          </a:prstGeom>
        </p:spPr>
        <p:txBody>
          <a:bodyPr anchor="ctr"/>
          <a:lstStyle>
            <a:lvl1pPr>
              <a:defRPr sz="800" b="0" i="0">
                <a:solidFill>
                  <a:schemeClr val="accent1"/>
                </a:solidFill>
                <a:latin typeface="+mn-lt"/>
                <a:cs typeface="Roboto Condensed"/>
              </a:defRPr>
            </a:lvl1pPr>
          </a:lstStyle>
          <a:p>
            <a:r>
              <a:rPr lang="de-DE" dirty="0"/>
              <a:t>BWV Aachen | A. Rollins| J. Kerber</a:t>
            </a:r>
          </a:p>
        </p:txBody>
      </p:sp>
    </p:spTree>
    <p:extLst>
      <p:ext uri="{BB962C8B-B14F-4D97-AF65-F5344CB8AC3E}">
        <p14:creationId xmlns:p14="http://schemas.microsoft.com/office/powerpoint/2010/main" val="2858705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entrierte Headline | Zwischenfolie dunk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091C2B"/>
              </a:gs>
              <a:gs pos="100000">
                <a:srgbClr val="0F293E"/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11" name="Titel 1"/>
          <p:cNvSpPr>
            <a:spLocks noGrp="1"/>
          </p:cNvSpPr>
          <p:nvPr>
            <p:ph type="ctrTitle" hasCustomPrompt="1"/>
          </p:nvPr>
        </p:nvSpPr>
        <p:spPr>
          <a:xfrm>
            <a:off x="922637" y="2844250"/>
            <a:ext cx="7632825" cy="59403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500" b="0" i="0" baseline="0">
                <a:solidFill>
                  <a:schemeClr val="bg1"/>
                </a:solidFill>
                <a:latin typeface="+mj-lt"/>
                <a:cs typeface="Roboto Condensed"/>
              </a:defRPr>
            </a:lvl1pPr>
          </a:lstStyle>
          <a:p>
            <a:r>
              <a:rPr lang="de-DE" dirty="0"/>
              <a:t>Hier steht eine zentrierte Headline</a:t>
            </a:r>
          </a:p>
        </p:txBody>
      </p:sp>
      <p:pic>
        <p:nvPicPr>
          <p:cNvPr id="13" name="Bild 12" descr="BWV_logo_lang_bunt_weiss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53" y="192632"/>
            <a:ext cx="3450071" cy="1072807"/>
          </a:xfrm>
          <a:prstGeom prst="rect">
            <a:avLst/>
          </a:prstGeom>
        </p:spPr>
      </p:pic>
      <p:sp>
        <p:nvSpPr>
          <p:cNvPr id="17" name="Textplatzhalt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922637" y="3438284"/>
            <a:ext cx="7632825" cy="48046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80000"/>
              </a:lnSpc>
              <a:buNone/>
              <a:defRPr sz="3500" b="0" i="0" baseline="0">
                <a:solidFill>
                  <a:schemeClr val="bg1"/>
                </a:solidFill>
                <a:latin typeface="+mn-lt"/>
                <a:cs typeface="Roboto Condensed"/>
              </a:defRPr>
            </a:lvl1pPr>
          </a:lstStyle>
          <a:p>
            <a:pPr lvl="0"/>
            <a:r>
              <a:rPr lang="de-DE" dirty="0"/>
              <a:t>Hier steht eine zentrierte Subheadline</a:t>
            </a:r>
          </a:p>
        </p:txBody>
      </p:sp>
      <p:cxnSp>
        <p:nvCxnSpPr>
          <p:cNvPr id="6" name="Gerader Verbinder 5"/>
          <p:cNvCxnSpPr/>
          <p:nvPr userDrawn="1"/>
        </p:nvCxnSpPr>
        <p:spPr>
          <a:xfrm flipH="1">
            <a:off x="659027" y="1468940"/>
            <a:ext cx="0" cy="4447401"/>
          </a:xfrm>
          <a:prstGeom prst="line">
            <a:avLst/>
          </a:prstGeom>
          <a:ln w="82550">
            <a:gradFill flip="none" rotWithShape="1">
              <a:gsLst>
                <a:gs pos="0">
                  <a:schemeClr val="accent4">
                    <a:lumMod val="75000"/>
                  </a:schemeClr>
                </a:gs>
                <a:gs pos="35406">
                  <a:srgbClr val="997E9C"/>
                </a:gs>
                <a:gs pos="63000">
                  <a:schemeClr val="accent6">
                    <a:lumMod val="45000"/>
                    <a:lumOff val="55000"/>
                  </a:schemeClr>
                </a:gs>
                <a:gs pos="83000">
                  <a:schemeClr val="accent5">
                    <a:lumMod val="60000"/>
                    <a:lumOff val="40000"/>
                  </a:schemeClr>
                </a:gs>
                <a:gs pos="100000">
                  <a:schemeClr val="accent6">
                    <a:lumMod val="75000"/>
                  </a:schemeClr>
                </a:gs>
              </a:gsLst>
              <a:lin ang="5400000" scaled="1"/>
              <a:tileRect/>
            </a:gradFill>
            <a:bevel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" name="Datumsplatzhalter 3">
            <a:extLst>
              <a:ext uri="{FF2B5EF4-FFF2-40B4-BE49-F238E27FC236}">
                <a16:creationId xmlns:a16="http://schemas.microsoft.com/office/drawing/2014/main" id="{BD1F42A5-3D26-4ABE-B3D2-74173E0A7A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039" y="6312985"/>
            <a:ext cx="6514221" cy="365125"/>
          </a:xfrm>
          <a:prstGeom prst="rect">
            <a:avLst/>
          </a:prstGeom>
        </p:spPr>
        <p:txBody>
          <a:bodyPr anchor="ctr"/>
          <a:lstStyle>
            <a:lvl1pPr>
              <a:defRPr sz="800" b="0" i="0">
                <a:solidFill>
                  <a:schemeClr val="accent1"/>
                </a:solidFill>
                <a:latin typeface="+mn-lt"/>
                <a:cs typeface="Roboto Condensed"/>
              </a:defRPr>
            </a:lvl1pPr>
          </a:lstStyle>
          <a:p>
            <a:r>
              <a:rPr lang="de-DE" dirty="0"/>
              <a:t>BWV Aachen | A. Rollins| J. Kerber</a:t>
            </a:r>
          </a:p>
        </p:txBody>
      </p:sp>
    </p:spTree>
    <p:extLst>
      <p:ext uri="{BB962C8B-B14F-4D97-AF65-F5344CB8AC3E}">
        <p14:creationId xmlns:p14="http://schemas.microsoft.com/office/powerpoint/2010/main" val="4036865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entrierte Headline | Zwischenfoli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11" name="Titel 1"/>
          <p:cNvSpPr>
            <a:spLocks noGrp="1"/>
          </p:cNvSpPr>
          <p:nvPr>
            <p:ph type="ctrTitle" hasCustomPrompt="1"/>
          </p:nvPr>
        </p:nvSpPr>
        <p:spPr>
          <a:xfrm>
            <a:off x="1221419" y="2844250"/>
            <a:ext cx="7334043" cy="59403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500" b="0" i="0" baseline="0">
                <a:solidFill>
                  <a:schemeClr val="tx1"/>
                </a:solidFill>
                <a:latin typeface="+mj-lt"/>
                <a:cs typeface="Roboto Condensed"/>
              </a:defRPr>
            </a:lvl1pPr>
          </a:lstStyle>
          <a:p>
            <a:r>
              <a:rPr lang="de-DE" dirty="0"/>
              <a:t>Hier steht eine zentrierte Headline</a:t>
            </a:r>
          </a:p>
        </p:txBody>
      </p:sp>
      <p:sp>
        <p:nvSpPr>
          <p:cNvPr id="17" name="Textplatzhalt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221419" y="3438284"/>
            <a:ext cx="7334043" cy="48046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80000"/>
              </a:lnSpc>
              <a:buNone/>
              <a:defRPr sz="3500" b="0" i="0" baseline="0">
                <a:solidFill>
                  <a:schemeClr val="accent1"/>
                </a:solidFill>
                <a:latin typeface="+mn-lt"/>
                <a:cs typeface="Roboto Condensed"/>
              </a:defRPr>
            </a:lvl1pPr>
          </a:lstStyle>
          <a:p>
            <a:pPr lvl="0"/>
            <a:r>
              <a:rPr lang="de-DE" dirty="0"/>
              <a:t>Hier steht eine zentrierte Subheadline</a:t>
            </a:r>
          </a:p>
        </p:txBody>
      </p:sp>
      <p:pic>
        <p:nvPicPr>
          <p:cNvPr id="10" name="Bild 9" descr="BWV_logo_lang_bunt_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59" y="192049"/>
            <a:ext cx="3438165" cy="1072455"/>
          </a:xfrm>
          <a:prstGeom prst="rect">
            <a:avLst/>
          </a:prstGeom>
        </p:spPr>
      </p:pic>
      <p:cxnSp>
        <p:nvCxnSpPr>
          <p:cNvPr id="6" name="Gerader Verbinder 5"/>
          <p:cNvCxnSpPr/>
          <p:nvPr userDrawn="1"/>
        </p:nvCxnSpPr>
        <p:spPr>
          <a:xfrm flipH="1">
            <a:off x="848497" y="1468940"/>
            <a:ext cx="0" cy="4447401"/>
          </a:xfrm>
          <a:prstGeom prst="line">
            <a:avLst/>
          </a:prstGeom>
          <a:ln w="82550">
            <a:gradFill flip="none" rotWithShape="1">
              <a:gsLst>
                <a:gs pos="0">
                  <a:schemeClr val="accent4">
                    <a:lumMod val="75000"/>
                  </a:schemeClr>
                </a:gs>
                <a:gs pos="35406">
                  <a:srgbClr val="997E9C"/>
                </a:gs>
                <a:gs pos="63000">
                  <a:schemeClr val="accent6">
                    <a:lumMod val="45000"/>
                    <a:lumOff val="55000"/>
                  </a:schemeClr>
                </a:gs>
                <a:gs pos="83000">
                  <a:schemeClr val="accent5">
                    <a:lumMod val="60000"/>
                    <a:lumOff val="40000"/>
                  </a:schemeClr>
                </a:gs>
                <a:gs pos="100000">
                  <a:schemeClr val="accent6">
                    <a:lumMod val="75000"/>
                  </a:schemeClr>
                </a:gs>
              </a:gsLst>
              <a:lin ang="5400000" scaled="1"/>
              <a:tileRect/>
            </a:gradFill>
            <a:bevel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" name="Datumsplatzhalter 3">
            <a:extLst>
              <a:ext uri="{FF2B5EF4-FFF2-40B4-BE49-F238E27FC236}">
                <a16:creationId xmlns:a16="http://schemas.microsoft.com/office/drawing/2014/main" id="{15BA1C78-2CCC-4090-9060-379B9EA83F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039" y="6312985"/>
            <a:ext cx="6514221" cy="365125"/>
          </a:xfrm>
          <a:prstGeom prst="rect">
            <a:avLst/>
          </a:prstGeom>
        </p:spPr>
        <p:txBody>
          <a:bodyPr anchor="ctr"/>
          <a:lstStyle>
            <a:lvl1pPr>
              <a:defRPr sz="800" b="0" i="0">
                <a:solidFill>
                  <a:schemeClr val="accent1"/>
                </a:solidFill>
                <a:latin typeface="+mn-lt"/>
                <a:cs typeface="Roboto Condensed"/>
              </a:defRPr>
            </a:lvl1pPr>
          </a:lstStyle>
          <a:p>
            <a:r>
              <a:rPr lang="de-DE" dirty="0"/>
              <a:t>BWV Aachen | A. Rollins| J. Kerber</a:t>
            </a:r>
          </a:p>
        </p:txBody>
      </p:sp>
    </p:spTree>
    <p:extLst>
      <p:ext uri="{BB962C8B-B14F-4D97-AF65-F5344CB8AC3E}">
        <p14:creationId xmlns:p14="http://schemas.microsoft.com/office/powerpoint/2010/main" val="3033549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entrierte Headline | Zwischenfolie he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1221418" y="1468940"/>
            <a:ext cx="7334043" cy="59403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500" b="0" i="0" baseline="0">
                <a:solidFill>
                  <a:schemeClr val="tx1"/>
                </a:solidFill>
                <a:latin typeface="+mj-lt"/>
                <a:cs typeface="Roboto Condensed"/>
              </a:defRPr>
            </a:lvl1pPr>
          </a:lstStyle>
          <a:p>
            <a:r>
              <a:rPr lang="de-DE" dirty="0"/>
              <a:t>Hier steht eine zentrierte Headline</a:t>
            </a:r>
          </a:p>
        </p:txBody>
      </p:sp>
      <p:sp>
        <p:nvSpPr>
          <p:cNvPr id="10" name="Textplatzhalt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221419" y="3347668"/>
            <a:ext cx="7334043" cy="48046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80000"/>
              </a:lnSpc>
              <a:buNone/>
              <a:defRPr sz="3500" b="0" i="0" baseline="0">
                <a:solidFill>
                  <a:schemeClr val="accent1"/>
                </a:solidFill>
                <a:latin typeface="+mn-lt"/>
                <a:cs typeface="Roboto Condensed"/>
              </a:defRPr>
            </a:lvl1pPr>
          </a:lstStyle>
          <a:p>
            <a:pPr lvl="0"/>
            <a:r>
              <a:rPr lang="de-DE" dirty="0"/>
              <a:t>Hier steht eine zentrierte Subheadline</a:t>
            </a:r>
          </a:p>
        </p:txBody>
      </p:sp>
      <p:cxnSp>
        <p:nvCxnSpPr>
          <p:cNvPr id="4" name="Gerader Verbinder 3"/>
          <p:cNvCxnSpPr/>
          <p:nvPr userDrawn="1"/>
        </p:nvCxnSpPr>
        <p:spPr>
          <a:xfrm flipH="1">
            <a:off x="848497" y="1468940"/>
            <a:ext cx="0" cy="4447401"/>
          </a:xfrm>
          <a:prstGeom prst="line">
            <a:avLst/>
          </a:prstGeom>
          <a:ln w="82550">
            <a:gradFill flip="none" rotWithShape="1">
              <a:gsLst>
                <a:gs pos="0">
                  <a:schemeClr val="accent4">
                    <a:lumMod val="75000"/>
                  </a:schemeClr>
                </a:gs>
                <a:gs pos="35406">
                  <a:srgbClr val="997E9C"/>
                </a:gs>
                <a:gs pos="63000">
                  <a:schemeClr val="accent6">
                    <a:lumMod val="45000"/>
                    <a:lumOff val="55000"/>
                  </a:schemeClr>
                </a:gs>
                <a:gs pos="83000">
                  <a:schemeClr val="accent5">
                    <a:lumMod val="60000"/>
                    <a:lumOff val="40000"/>
                  </a:schemeClr>
                </a:gs>
                <a:gs pos="100000">
                  <a:schemeClr val="accent6">
                    <a:lumMod val="75000"/>
                  </a:schemeClr>
                </a:gs>
              </a:gsLst>
              <a:lin ang="5400000" scaled="1"/>
              <a:tileRect/>
            </a:gradFill>
            <a:bevel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" name="Datumsplatzhalter 3">
            <a:extLst>
              <a:ext uri="{FF2B5EF4-FFF2-40B4-BE49-F238E27FC236}">
                <a16:creationId xmlns:a16="http://schemas.microsoft.com/office/drawing/2014/main" id="{1B2AEF8F-4A7D-44EC-A5C4-A1F3BA6FAA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039" y="6312985"/>
            <a:ext cx="6514221" cy="365125"/>
          </a:xfrm>
          <a:prstGeom prst="rect">
            <a:avLst/>
          </a:prstGeom>
        </p:spPr>
        <p:txBody>
          <a:bodyPr anchor="ctr"/>
          <a:lstStyle>
            <a:lvl1pPr>
              <a:defRPr sz="800" b="0" i="0">
                <a:solidFill>
                  <a:schemeClr val="accent1"/>
                </a:solidFill>
                <a:latin typeface="+mn-lt"/>
                <a:cs typeface="Roboto Condensed"/>
              </a:defRPr>
            </a:lvl1pPr>
          </a:lstStyle>
          <a:p>
            <a:r>
              <a:rPr lang="de-DE" dirty="0"/>
              <a:t>BWV Aachen | A. Rollins| J. Kerber</a:t>
            </a:r>
          </a:p>
        </p:txBody>
      </p:sp>
    </p:spTree>
    <p:extLst>
      <p:ext uri="{BB962C8B-B14F-4D97-AF65-F5344CB8AC3E}">
        <p14:creationId xmlns:p14="http://schemas.microsoft.com/office/powerpoint/2010/main" val="1900988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 descr="161219_jb_schattenlogo_rz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9161" y="4016415"/>
            <a:ext cx="2167128" cy="3169920"/>
          </a:xfrm>
          <a:prstGeom prst="rect">
            <a:avLst/>
          </a:prstGeom>
        </p:spPr>
      </p:pic>
      <p:pic>
        <p:nvPicPr>
          <p:cNvPr id="3" name="Bild 2" descr="BWV_logo_lang_bunt_rgb.eps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59" y="192049"/>
            <a:ext cx="3438165" cy="1072455"/>
          </a:xfrm>
          <a:prstGeom prst="rect">
            <a:avLst/>
          </a:prstGeom>
        </p:spPr>
      </p:pic>
      <p:pic>
        <p:nvPicPr>
          <p:cNvPr id="4" name="Bild 3" descr="161219_jb_schattenlogo_rz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9161" y="4016415"/>
            <a:ext cx="2167128" cy="3169920"/>
          </a:xfrm>
          <a:prstGeom prst="rect">
            <a:avLst/>
          </a:prstGeom>
        </p:spPr>
      </p:pic>
      <p:pic>
        <p:nvPicPr>
          <p:cNvPr id="5" name="Bild 4" descr="BWV_logo_lang_bunt_rgb.eps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59" y="192049"/>
            <a:ext cx="3438165" cy="1072455"/>
          </a:xfrm>
          <a:prstGeom prst="rect">
            <a:avLst/>
          </a:prstGeom>
        </p:spPr>
      </p:pic>
      <p:cxnSp>
        <p:nvCxnSpPr>
          <p:cNvPr id="6" name="Gerader Verbinder 5"/>
          <p:cNvCxnSpPr/>
          <p:nvPr userDrawn="1"/>
        </p:nvCxnSpPr>
        <p:spPr>
          <a:xfrm flipH="1">
            <a:off x="848497" y="1468940"/>
            <a:ext cx="0" cy="4447401"/>
          </a:xfrm>
          <a:prstGeom prst="line">
            <a:avLst/>
          </a:prstGeom>
          <a:ln w="82550">
            <a:gradFill flip="none" rotWithShape="1">
              <a:gsLst>
                <a:gs pos="0">
                  <a:schemeClr val="accent4">
                    <a:lumMod val="75000"/>
                  </a:schemeClr>
                </a:gs>
                <a:gs pos="35406">
                  <a:srgbClr val="997E9C"/>
                </a:gs>
                <a:gs pos="63000">
                  <a:schemeClr val="accent6">
                    <a:lumMod val="45000"/>
                    <a:lumOff val="55000"/>
                  </a:schemeClr>
                </a:gs>
                <a:gs pos="83000">
                  <a:schemeClr val="accent5">
                    <a:lumMod val="60000"/>
                    <a:lumOff val="40000"/>
                  </a:schemeClr>
                </a:gs>
                <a:gs pos="100000">
                  <a:schemeClr val="accent6">
                    <a:lumMod val="75000"/>
                  </a:schemeClr>
                </a:gs>
              </a:gsLst>
              <a:lin ang="5400000" scaled="1"/>
              <a:tileRect/>
            </a:gradFill>
            <a:bevel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" name="Datumsplatzhalter 3">
            <a:extLst>
              <a:ext uri="{FF2B5EF4-FFF2-40B4-BE49-F238E27FC236}">
                <a16:creationId xmlns:a16="http://schemas.microsoft.com/office/drawing/2014/main" id="{26246867-A5F4-43F9-B327-8A807E98C6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039" y="6312985"/>
            <a:ext cx="6514221" cy="365125"/>
          </a:xfrm>
          <a:prstGeom prst="rect">
            <a:avLst/>
          </a:prstGeom>
        </p:spPr>
        <p:txBody>
          <a:bodyPr anchor="ctr"/>
          <a:lstStyle>
            <a:lvl1pPr>
              <a:defRPr sz="800" b="0" i="0">
                <a:solidFill>
                  <a:schemeClr val="accent1"/>
                </a:solidFill>
                <a:latin typeface="+mn-lt"/>
                <a:cs typeface="Roboto Condensed"/>
              </a:defRPr>
            </a:lvl1pPr>
          </a:lstStyle>
          <a:p>
            <a:r>
              <a:rPr lang="de-DE" dirty="0"/>
              <a:t>BWV Aachen | A. Rollins | J. Kerber</a:t>
            </a:r>
          </a:p>
        </p:txBody>
      </p:sp>
    </p:spTree>
    <p:extLst>
      <p:ext uri="{BB962C8B-B14F-4D97-AF65-F5344CB8AC3E}">
        <p14:creationId xmlns:p14="http://schemas.microsoft.com/office/powerpoint/2010/main" val="3943991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2" r:id="rId2"/>
    <p:sldLayoutId id="2147483663" r:id="rId3"/>
    <p:sldLayoutId id="2147483664" r:id="rId4"/>
    <p:sldLayoutId id="2147483665" r:id="rId5"/>
    <p:sldLayoutId id="2147483666" r:id="rId6"/>
    <p:sldLayoutId id="2147483669" r:id="rId7"/>
    <p:sldLayoutId id="2147483673" r:id="rId8"/>
    <p:sldLayoutId id="2147483670" r:id="rId9"/>
    <p:sldLayoutId id="2147483671" r:id="rId10"/>
    <p:sldLayoutId id="2147483674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hf sldNum="0" hdr="0" ft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slide" Target="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Schutzbedarfsfeststellung führt zur</a:t>
            </a:r>
            <a:br>
              <a:rPr lang="de-DE" dirty="0"/>
            </a:br>
            <a:r>
              <a:rPr lang="de-DE" dirty="0"/>
              <a:t>Sicherheitskonzeption</a:t>
            </a:r>
          </a:p>
        </p:txBody>
      </p:sp>
    </p:spTree>
    <p:extLst>
      <p:ext uri="{BB962C8B-B14F-4D97-AF65-F5344CB8AC3E}">
        <p14:creationId xmlns:p14="http://schemas.microsoft.com/office/powerpoint/2010/main" val="2959790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96CA44-BF44-474B-A065-C4DAE0BE45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Beispiel</a:t>
            </a:r>
          </a:p>
        </p:txBody>
      </p:sp>
      <p:sp>
        <p:nvSpPr>
          <p:cNvPr id="4" name="Vertikaler Textplatzhalter 3">
            <a:extLst>
              <a:ext uri="{FF2B5EF4-FFF2-40B4-BE49-F238E27FC236}">
                <a16:creationId xmlns:a16="http://schemas.microsoft.com/office/drawing/2014/main" id="{CD5B25E9-969E-4F9E-B3C0-1888EDDDDDA2}"/>
              </a:ext>
            </a:extLst>
          </p:cNvPr>
          <p:cNvSpPr>
            <a:spLocks noGrp="1"/>
          </p:cNvSpPr>
          <p:nvPr>
            <p:ph type="body" orient="vert" sz="quarter" idx="15"/>
          </p:nvPr>
        </p:nvSpPr>
        <p:spPr>
          <a:xfrm rot="10800000">
            <a:off x="462904" y="1461027"/>
            <a:ext cx="269218" cy="4357778"/>
          </a:xfrm>
        </p:spPr>
        <p:txBody>
          <a:bodyPr/>
          <a:lstStyle/>
          <a:p>
            <a:r>
              <a:rPr lang="en-DE"/>
              <a:t>S. 437</a:t>
            </a:r>
            <a:endParaRPr lang="de-DE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C98C1ACC-CF79-4B38-AC96-1003A6420E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" y="6492875"/>
            <a:ext cx="1780032" cy="365125"/>
          </a:xfrm>
        </p:spPr>
        <p:txBody>
          <a:bodyPr/>
          <a:lstStyle/>
          <a:p>
            <a:r>
              <a:rPr lang="de-DE" dirty="0"/>
              <a:t>BWV Aachen | A. Rollins| J. Kerber</a:t>
            </a:r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54B72138-3A02-4FF9-897B-B4D38D78D230}"/>
              </a:ext>
            </a:extLst>
          </p:cNvPr>
          <p:cNvGrpSpPr/>
          <p:nvPr/>
        </p:nvGrpSpPr>
        <p:grpSpPr>
          <a:xfrm>
            <a:off x="906565" y="1195908"/>
            <a:ext cx="7786725" cy="4734097"/>
            <a:chOff x="857796" y="1195908"/>
            <a:chExt cx="7786725" cy="4734097"/>
          </a:xfrm>
        </p:grpSpPr>
        <p:pic>
          <p:nvPicPr>
            <p:cNvPr id="12" name="Grafik 11">
              <a:extLst>
                <a:ext uri="{FF2B5EF4-FFF2-40B4-BE49-F238E27FC236}">
                  <a16:creationId xmlns:a16="http://schemas.microsoft.com/office/drawing/2014/main" id="{01AE2D05-B1EA-4A39-A212-46EF038DF9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140" t="30572" r="3146" b="65217"/>
            <a:stretch/>
          </p:blipFill>
          <p:spPr>
            <a:xfrm>
              <a:off x="857796" y="1195908"/>
              <a:ext cx="7786725" cy="267763"/>
            </a:xfrm>
            <a:prstGeom prst="rect">
              <a:avLst/>
            </a:prstGeom>
          </p:spPr>
        </p:pic>
        <p:pic>
          <p:nvPicPr>
            <p:cNvPr id="13" name="Grafik 12">
              <a:extLst>
                <a:ext uri="{FF2B5EF4-FFF2-40B4-BE49-F238E27FC236}">
                  <a16:creationId xmlns:a16="http://schemas.microsoft.com/office/drawing/2014/main" id="{151F4EAF-416E-4CC0-A5FC-D215C3EA30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6565" y="1461026"/>
              <a:ext cx="7737956" cy="4468979"/>
            </a:xfrm>
            <a:prstGeom prst="rect">
              <a:avLst/>
            </a:prstGeom>
          </p:spPr>
        </p:pic>
      </p:grpSp>
      <p:sp>
        <p:nvSpPr>
          <p:cNvPr id="15" name="Rechteck 14">
            <a:extLst>
              <a:ext uri="{FF2B5EF4-FFF2-40B4-BE49-F238E27FC236}">
                <a16:creationId xmlns:a16="http://schemas.microsoft.com/office/drawing/2014/main" id="{7AF25620-9DDC-4945-8D2D-5BD670AAF433}"/>
              </a:ext>
            </a:extLst>
          </p:cNvPr>
          <p:cNvSpPr/>
          <p:nvPr/>
        </p:nvSpPr>
        <p:spPr>
          <a:xfrm>
            <a:off x="3614764" y="2818743"/>
            <a:ext cx="1140116" cy="1375305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296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extplatzhalter 1">
            <a:extLst>
              <a:ext uri="{FF2B5EF4-FFF2-40B4-BE49-F238E27FC236}">
                <a16:creationId xmlns:a16="http://schemas.microsoft.com/office/drawing/2014/main" id="{0740B83C-B549-48AB-A9FB-8E5264E4E8C5}"/>
              </a:ext>
            </a:extLst>
          </p:cNvPr>
          <p:cNvSpPr>
            <a:spLocks noGrp="1"/>
          </p:cNvSpPr>
          <p:nvPr>
            <p:ph type="body" orient="vert" sz="quarter" idx="15"/>
          </p:nvPr>
        </p:nvSpPr>
        <p:spPr/>
        <p:txBody>
          <a:bodyPr/>
          <a:lstStyle/>
          <a:p>
            <a:r>
              <a:rPr lang="de-DE" dirty="0"/>
              <a:t>AB S.249 ff.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E0439C1-A936-43DD-8EAE-97C541A3EEE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53440" y="1491323"/>
            <a:ext cx="7827657" cy="4425017"/>
          </a:xfrm>
        </p:spPr>
        <p:txBody>
          <a:bodyPr/>
          <a:lstStyle/>
          <a:p>
            <a:pPr marL="1255713" indent="-1255713">
              <a:spcBef>
                <a:spcPts val="0"/>
              </a:spcBef>
              <a:spcAft>
                <a:spcPts val="1800"/>
              </a:spcAft>
              <a:buNone/>
            </a:pPr>
            <a:r>
              <a:rPr lang="de-DE" b="1" dirty="0"/>
              <a:t>Gruppe 1 	Schutzbedarfsanalyse </a:t>
            </a:r>
            <a:r>
              <a:rPr lang="de-DE" b="1" dirty="0">
                <a:solidFill>
                  <a:schemeClr val="accent6"/>
                </a:solidFill>
              </a:rPr>
              <a:t>Software</a:t>
            </a:r>
            <a:r>
              <a:rPr lang="de-DE" b="1" dirty="0"/>
              <a:t>  </a:t>
            </a:r>
            <a:br>
              <a:rPr lang="de-DE" b="1" dirty="0"/>
            </a:br>
            <a:r>
              <a:rPr lang="de-DE" dirty="0"/>
              <a:t>Arbeitsbuch S.2</a:t>
            </a:r>
            <a:r>
              <a:rPr lang="en-DE" dirty="0"/>
              <a:t>49</a:t>
            </a:r>
            <a:r>
              <a:rPr lang="de-DE" dirty="0"/>
              <a:t> Aufgabe 3 </a:t>
            </a:r>
            <a:br>
              <a:rPr lang="de-DE" dirty="0"/>
            </a:br>
            <a:r>
              <a:rPr lang="de-DE" dirty="0"/>
              <a:t>Beschreiben Sie, welche </a:t>
            </a:r>
            <a:r>
              <a:rPr lang="de-DE" b="1" dirty="0">
                <a:solidFill>
                  <a:schemeClr val="accent6"/>
                </a:solidFill>
              </a:rPr>
              <a:t>Maßnahmen in Ihrem Ausbildungsbetrieb </a:t>
            </a:r>
            <a:r>
              <a:rPr lang="de-DE" dirty="0"/>
              <a:t>bezüglich eines Webbrowsers und bei der Nutzung von Officeanwendungen getroffen werden.</a:t>
            </a:r>
          </a:p>
          <a:p>
            <a:pPr marL="1255713" indent="-1255713">
              <a:spcBef>
                <a:spcPts val="0"/>
              </a:spcBef>
              <a:spcAft>
                <a:spcPts val="1800"/>
              </a:spcAft>
              <a:buNone/>
            </a:pPr>
            <a:r>
              <a:rPr lang="de-DE" b="1" dirty="0"/>
              <a:t>Gruppe 2 	Schutzbedarfsanalyse </a:t>
            </a:r>
            <a:r>
              <a:rPr lang="de-DE" b="1" dirty="0">
                <a:solidFill>
                  <a:schemeClr val="accent6"/>
                </a:solidFill>
              </a:rPr>
              <a:t>Client</a:t>
            </a:r>
            <a:r>
              <a:rPr lang="de-DE" b="1" dirty="0"/>
              <a:t> </a:t>
            </a:r>
            <a:br>
              <a:rPr lang="de-DE" b="1" dirty="0"/>
            </a:br>
            <a:r>
              <a:rPr lang="de-DE" dirty="0"/>
              <a:t>Arbeitsbuch S.251</a:t>
            </a:r>
            <a:r>
              <a:rPr lang="en-DE" dirty="0"/>
              <a:t>ff</a:t>
            </a:r>
            <a:r>
              <a:rPr lang="de-DE" dirty="0"/>
              <a:t> Aufgaben 4 und 5.</a:t>
            </a:r>
            <a:br>
              <a:rPr lang="de-DE" dirty="0"/>
            </a:br>
            <a:r>
              <a:rPr lang="de-DE" dirty="0"/>
              <a:t>Beschreiben Sie, welche </a:t>
            </a:r>
            <a:r>
              <a:rPr lang="de-DE" b="1" dirty="0">
                <a:solidFill>
                  <a:schemeClr val="accent6"/>
                </a:solidFill>
              </a:rPr>
              <a:t>Maßnahmen in Ihrem Ausbildungsbetrieb </a:t>
            </a:r>
            <a:r>
              <a:rPr lang="de-DE" dirty="0"/>
              <a:t>bezüglich eines Clients getroffen werden:</a:t>
            </a:r>
          </a:p>
          <a:p>
            <a:pPr marL="1255713" indent="-1255713">
              <a:spcBef>
                <a:spcPts val="0"/>
              </a:spcBef>
              <a:spcAft>
                <a:spcPts val="1800"/>
              </a:spcAft>
              <a:buNone/>
            </a:pPr>
            <a:r>
              <a:rPr lang="de-DE" b="1" dirty="0"/>
              <a:t>Gruppe 3 	Schutzbedarfsanalyse </a:t>
            </a:r>
            <a:r>
              <a:rPr lang="de-DE" b="1" dirty="0">
                <a:solidFill>
                  <a:schemeClr val="accent6"/>
                </a:solidFill>
              </a:rPr>
              <a:t>mobile Endgeräte</a:t>
            </a:r>
            <a:br>
              <a:rPr lang="de-DE" b="1" dirty="0">
                <a:solidFill>
                  <a:schemeClr val="accent6"/>
                </a:solidFill>
              </a:rPr>
            </a:br>
            <a:r>
              <a:rPr lang="de-DE" dirty="0"/>
              <a:t>Arbeitsbuch S.253-256 Aufgaben 6 und 7.</a:t>
            </a:r>
            <a:br>
              <a:rPr lang="de-DE" dirty="0"/>
            </a:br>
            <a:r>
              <a:rPr lang="de-DE" dirty="0"/>
              <a:t>Beschreiben Sie, welche </a:t>
            </a:r>
            <a:r>
              <a:rPr lang="de-DE" b="1" dirty="0">
                <a:solidFill>
                  <a:schemeClr val="accent6"/>
                </a:solidFill>
              </a:rPr>
              <a:t>Maßnahmen in Ihrem Ausbildungsbetrieb </a:t>
            </a:r>
            <a:r>
              <a:rPr lang="de-DE" dirty="0"/>
              <a:t>bezüglich USB-Sticks getroffen wurden</a:t>
            </a:r>
          </a:p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de-DE" dirty="0"/>
              <a:t>Fassen Sie Ihre Lösungen in einer Präsentation anschaulich zusammen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F872E114-D906-40EE-81DD-9C0A581AC5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Gruppenarbeit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FF4D80D-EBC0-4B49-96DC-9C5D1F61569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dirty="0"/>
              <a:t>BWV Aachen | A. Rollins| J. Kerber</a:t>
            </a:r>
          </a:p>
        </p:txBody>
      </p:sp>
    </p:spTree>
    <p:extLst>
      <p:ext uri="{BB962C8B-B14F-4D97-AF65-F5344CB8AC3E}">
        <p14:creationId xmlns:p14="http://schemas.microsoft.com/office/powerpoint/2010/main" val="222344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extplatzhalter 1">
            <a:extLst>
              <a:ext uri="{FF2B5EF4-FFF2-40B4-BE49-F238E27FC236}">
                <a16:creationId xmlns:a16="http://schemas.microsoft.com/office/drawing/2014/main" id="{D77BDCB4-3E6A-4A96-8C15-D1477523A7ED}"/>
              </a:ext>
            </a:extLst>
          </p:cNvPr>
          <p:cNvSpPr>
            <a:spLocks noGrp="1"/>
          </p:cNvSpPr>
          <p:nvPr>
            <p:ph type="body" orient="vert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DF0C0E5-3805-48B2-BC3C-E4647B3E4B5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BWV Aachen | A. Rollins| J. Kerber</a:t>
            </a:r>
            <a:endParaRPr lang="de-DE" dirty="0"/>
          </a:p>
        </p:txBody>
      </p:sp>
      <p:sp>
        <p:nvSpPr>
          <p:cNvPr id="6" name="Scrollen: horizontal 5">
            <a:extLst>
              <a:ext uri="{FF2B5EF4-FFF2-40B4-BE49-F238E27FC236}">
                <a16:creationId xmlns:a16="http://schemas.microsoft.com/office/drawing/2014/main" id="{AF219D83-82D6-4DA1-AF7E-4A3D390F7139}"/>
              </a:ext>
            </a:extLst>
          </p:cNvPr>
          <p:cNvSpPr/>
          <p:nvPr/>
        </p:nvSpPr>
        <p:spPr>
          <a:xfrm>
            <a:off x="952509" y="1558563"/>
            <a:ext cx="7605693" cy="4004493"/>
          </a:xfrm>
          <a:prstGeom prst="horizontalScrol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2400" b="1" dirty="0">
                <a:solidFill>
                  <a:schemeClr val="accent3"/>
                </a:solidFill>
              </a:rPr>
              <a:t>Übungen 4.</a:t>
            </a:r>
            <a:r>
              <a:rPr lang="de-DE" sz="2400" b="1">
                <a:solidFill>
                  <a:schemeClr val="accent3"/>
                </a:solidFill>
              </a:rPr>
              <a:t>6</a:t>
            </a:r>
            <a:endParaRPr lang="en-DE" sz="2400" b="1" dirty="0">
              <a:solidFill>
                <a:schemeClr val="accent3"/>
              </a:solidFill>
            </a:endParaRPr>
          </a:p>
          <a:p>
            <a:pPr algn="ctr"/>
            <a:r>
              <a:rPr lang="de-DE" dirty="0"/>
              <a:t> </a:t>
            </a:r>
            <a:br>
              <a:rPr lang="de-DE" dirty="0"/>
            </a:br>
            <a:r>
              <a:rPr lang="en-DE" dirty="0"/>
              <a:t>in Moodle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7542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ertikaler Textplatzhalter 3">
            <a:extLst>
              <a:ext uri="{FF2B5EF4-FFF2-40B4-BE49-F238E27FC236}">
                <a16:creationId xmlns:a16="http://schemas.microsoft.com/office/drawing/2014/main" id="{6A013BC8-DBAE-4ED5-A79F-8ED76E4303DC}"/>
              </a:ext>
            </a:extLst>
          </p:cNvPr>
          <p:cNvSpPr>
            <a:spLocks noGrp="1"/>
          </p:cNvSpPr>
          <p:nvPr>
            <p:ph type="body" orient="vert" sz="quarter" idx="15"/>
          </p:nvPr>
        </p:nvSpPr>
        <p:spPr/>
        <p:txBody>
          <a:bodyPr/>
          <a:lstStyle/>
          <a:p>
            <a:r>
              <a:rPr lang="de-DE" dirty="0"/>
              <a:t>SB S.429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FB1B153B-69CA-4942-9271-8E08015910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15363" y="6465385"/>
            <a:ext cx="6514221" cy="365125"/>
          </a:xfrm>
        </p:spPr>
        <p:txBody>
          <a:bodyPr/>
          <a:lstStyle/>
          <a:p>
            <a:r>
              <a:rPr lang="de-DE" dirty="0"/>
              <a:t>BWV Aachen | A. Rollins| J. Kerber</a:t>
            </a:r>
          </a:p>
        </p:txBody>
      </p:sp>
      <p:sp>
        <p:nvSpPr>
          <p:cNvPr id="5" name="Interaktive Schaltfläche: Zur Startseite wechseln 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561CE485-6ED1-4E65-8135-EBADF91E4CE6}"/>
              </a:ext>
            </a:extLst>
          </p:cNvPr>
          <p:cNvSpPr/>
          <p:nvPr/>
        </p:nvSpPr>
        <p:spPr>
          <a:xfrm>
            <a:off x="170688" y="6407802"/>
            <a:ext cx="244675" cy="270308"/>
          </a:xfrm>
          <a:prstGeom prst="actionButtonHo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D0FE935-830E-4373-8BA8-AEDFDD29B5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131" y="1133342"/>
            <a:ext cx="7011829" cy="5277559"/>
          </a:xfrm>
          <a:prstGeom prst="rect">
            <a:avLst/>
          </a:prstGeom>
        </p:spPr>
      </p:pic>
      <p:sp>
        <p:nvSpPr>
          <p:cNvPr id="8" name="Sprechblase: rechteckig mit abgerundeten Ecken 7">
            <a:extLst>
              <a:ext uri="{FF2B5EF4-FFF2-40B4-BE49-F238E27FC236}">
                <a16:creationId xmlns:a16="http://schemas.microsoft.com/office/drawing/2014/main" id="{A1C61C49-D28C-4996-BBCD-5E70335C014E}"/>
              </a:ext>
            </a:extLst>
          </p:cNvPr>
          <p:cNvSpPr/>
          <p:nvPr/>
        </p:nvSpPr>
        <p:spPr>
          <a:xfrm>
            <a:off x="4814544" y="298570"/>
            <a:ext cx="3328416" cy="768096"/>
          </a:xfrm>
          <a:prstGeom prst="wedgeRoundRectCallout">
            <a:avLst>
              <a:gd name="adj1" fmla="val -66566"/>
              <a:gd name="adj2" fmla="val 299084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Schon wieder neue Begriffe für dasselbe.</a:t>
            </a:r>
          </a:p>
        </p:txBody>
      </p:sp>
    </p:spTree>
    <p:extLst>
      <p:ext uri="{BB962C8B-B14F-4D97-AF65-F5344CB8AC3E}">
        <p14:creationId xmlns:p14="http://schemas.microsoft.com/office/powerpoint/2010/main" val="915553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A778B7-9F07-4760-8187-5D2F634C8B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Schritte einer Schutzbedarfsfeststellung</a:t>
            </a:r>
          </a:p>
        </p:txBody>
      </p:sp>
      <p:sp>
        <p:nvSpPr>
          <p:cNvPr id="9" name="Vertikaler Textplatzhalter 8">
            <a:extLst>
              <a:ext uri="{FF2B5EF4-FFF2-40B4-BE49-F238E27FC236}">
                <a16:creationId xmlns:a16="http://schemas.microsoft.com/office/drawing/2014/main" id="{8ACF3D42-389C-4349-B40B-BCB40D3563FD}"/>
              </a:ext>
            </a:extLst>
          </p:cNvPr>
          <p:cNvSpPr>
            <a:spLocks noGrp="1"/>
          </p:cNvSpPr>
          <p:nvPr>
            <p:ph type="body" orient="vert" sz="quarter" idx="15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7" name="Diagramm 6">
            <a:extLst>
              <a:ext uri="{FF2B5EF4-FFF2-40B4-BE49-F238E27FC236}">
                <a16:creationId xmlns:a16="http://schemas.microsoft.com/office/drawing/2014/main" id="{85252A7A-3F46-4EB0-B29C-2A647D0689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51465263"/>
              </p:ext>
            </p:extLst>
          </p:nvPr>
        </p:nvGraphicFramePr>
        <p:xfrm>
          <a:off x="1097280" y="203167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prechblase: rechteckig mit abgerundeten Ecken 4">
            <a:extLst>
              <a:ext uri="{FF2B5EF4-FFF2-40B4-BE49-F238E27FC236}">
                <a16:creationId xmlns:a16="http://schemas.microsoft.com/office/drawing/2014/main" id="{B747043E-E9AB-4C92-BC40-C213DAF47F81}"/>
              </a:ext>
            </a:extLst>
          </p:cNvPr>
          <p:cNvSpPr/>
          <p:nvPr/>
        </p:nvSpPr>
        <p:spPr>
          <a:xfrm>
            <a:off x="6644640" y="987552"/>
            <a:ext cx="2414016" cy="2441448"/>
          </a:xfrm>
          <a:prstGeom prst="wedgeRoundRectCallout">
            <a:avLst>
              <a:gd name="adj1" fmla="val -135943"/>
              <a:gd name="adj2" fmla="val -16521"/>
              <a:gd name="adj3" fmla="val 16667"/>
            </a:avLst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OK, wir müssen vorher </a:t>
            </a:r>
            <a:r>
              <a:rPr lang="de-DE" b="1" dirty="0">
                <a:solidFill>
                  <a:schemeClr val="accent6"/>
                </a:solidFill>
              </a:rPr>
              <a:t>dokumentieren</a:t>
            </a:r>
            <a:r>
              <a:rPr lang="de-DE" dirty="0">
                <a:solidFill>
                  <a:schemeClr val="accent6"/>
                </a:solidFill>
              </a:rPr>
              <a:t>, </a:t>
            </a:r>
            <a:r>
              <a:rPr lang="de-DE" b="1" dirty="0">
                <a:solidFill>
                  <a:schemeClr val="accent6"/>
                </a:solidFill>
              </a:rPr>
              <a:t>wie</a:t>
            </a:r>
            <a:r>
              <a:rPr lang="de-DE" dirty="0">
                <a:solidFill>
                  <a:schemeClr val="accent6"/>
                </a:solidFill>
              </a:rPr>
              <a:t> </a:t>
            </a:r>
            <a:r>
              <a:rPr lang="de-DE" b="1" dirty="0">
                <a:solidFill>
                  <a:schemeClr val="accent6"/>
                </a:solidFill>
              </a:rPr>
              <a:t>wir</a:t>
            </a:r>
            <a:r>
              <a:rPr lang="de-DE" dirty="0"/>
              <a:t> bei der Feststellung </a:t>
            </a:r>
            <a:r>
              <a:rPr lang="de-DE" b="1" dirty="0">
                <a:solidFill>
                  <a:schemeClr val="accent6"/>
                </a:solidFill>
              </a:rPr>
              <a:t>vorgehen</a:t>
            </a:r>
            <a:r>
              <a:rPr lang="de-DE" b="1" dirty="0"/>
              <a:t> </a:t>
            </a:r>
            <a:r>
              <a:rPr lang="de-DE" dirty="0"/>
              <a:t>werden.</a:t>
            </a:r>
          </a:p>
          <a:p>
            <a:pPr algn="ctr"/>
            <a:r>
              <a:rPr lang="de-DE" dirty="0"/>
              <a:t>(Sicherheitsleitlinie)</a:t>
            </a:r>
          </a:p>
        </p:txBody>
      </p:sp>
    </p:spTree>
    <p:extLst>
      <p:ext uri="{BB962C8B-B14F-4D97-AF65-F5344CB8AC3E}">
        <p14:creationId xmlns:p14="http://schemas.microsoft.com/office/powerpoint/2010/main" val="2279290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009D73-7250-460F-8FAE-B6B9240247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Schutzbedarf – BSI Vorschrift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3333F45-6971-4B01-B679-1496717EB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Vorgehensweise bei der Schutzbedarfsfeststellung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1753844-68C0-451E-ACAC-A4610FEDE9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039" y="6312985"/>
            <a:ext cx="6514221" cy="365125"/>
          </a:xfrm>
        </p:spPr>
        <p:txBody>
          <a:bodyPr/>
          <a:lstStyle/>
          <a:p>
            <a:r>
              <a:rPr lang="de-DE"/>
              <a:t>BWV Aachen | J.Kerber | 07.07.2017</a:t>
            </a:r>
            <a:endParaRPr lang="de-DE" dirty="0"/>
          </a:p>
        </p:txBody>
      </p:sp>
      <p:sp>
        <p:nvSpPr>
          <p:cNvPr id="5" name="Vertikaler Textplatzhalter 4">
            <a:extLst>
              <a:ext uri="{FF2B5EF4-FFF2-40B4-BE49-F238E27FC236}">
                <a16:creationId xmlns:a16="http://schemas.microsoft.com/office/drawing/2014/main" id="{2F8AEE09-B091-4AFF-BFBA-84030037756A}"/>
              </a:ext>
            </a:extLst>
          </p:cNvPr>
          <p:cNvSpPr>
            <a:spLocks noGrp="1"/>
          </p:cNvSpPr>
          <p:nvPr>
            <p:ph type="body" orient="vert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AAF95330-50E7-4C25-9B3E-653F21D8333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674595" y="2867233"/>
            <a:ext cx="4636858" cy="2869218"/>
          </a:xfrm>
        </p:spPr>
        <p:txBody>
          <a:bodyPr/>
          <a:lstStyle/>
          <a:p>
            <a:endParaRPr lang="de-DE" dirty="0"/>
          </a:p>
        </p:txBody>
      </p:sp>
      <p:pic>
        <p:nvPicPr>
          <p:cNvPr id="2050" name="Picture 2" descr="Quellbild anzeigen">
            <a:extLst>
              <a:ext uri="{FF2B5EF4-FFF2-40B4-BE49-F238E27FC236}">
                <a16:creationId xmlns:a16="http://schemas.microsoft.com/office/drawing/2014/main" id="{52305C60-4002-4A7D-BB99-3234A7F9E6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651" y="1583211"/>
            <a:ext cx="5959381" cy="5094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Interaktive Schaltfläche: Zurück oder Vorherige(r) 7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9CA00755-FBEB-4F73-89F8-6591C49DF4B0}"/>
              </a:ext>
            </a:extLst>
          </p:cNvPr>
          <p:cNvSpPr/>
          <p:nvPr/>
        </p:nvSpPr>
        <p:spPr>
          <a:xfrm>
            <a:off x="301119" y="6411310"/>
            <a:ext cx="161784" cy="157656"/>
          </a:xfrm>
          <a:prstGeom prst="actionButtonBackPrevio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9044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EF1955-1584-47CF-9B8A-A44A93BC35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E" dirty="0"/>
              <a:t>Vier Arbeitsschritte der Schutzbedarfsanalyse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27C4C88-EDDD-4356-950F-060AB44386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Vertikaler Textplatzhalter 3">
            <a:extLst>
              <a:ext uri="{FF2B5EF4-FFF2-40B4-BE49-F238E27FC236}">
                <a16:creationId xmlns:a16="http://schemas.microsoft.com/office/drawing/2014/main" id="{2371DFD8-4A9F-4199-8497-29FE53F8C5F9}"/>
              </a:ext>
            </a:extLst>
          </p:cNvPr>
          <p:cNvSpPr>
            <a:spLocks noGrp="1"/>
          </p:cNvSpPr>
          <p:nvPr>
            <p:ph type="body" orient="vert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2EF1740-5F0D-4914-8E70-7F5523E00AF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876A570B-54B9-495E-BA40-54B80C6357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62903" y="6469574"/>
            <a:ext cx="6514221" cy="365125"/>
          </a:xfrm>
        </p:spPr>
        <p:txBody>
          <a:bodyPr/>
          <a:lstStyle/>
          <a:p>
            <a:r>
              <a:rPr lang="de-DE" dirty="0"/>
              <a:t>BWV Aachen | A. Rollins| J. Kerber</a:t>
            </a:r>
          </a:p>
        </p:txBody>
      </p:sp>
      <p:graphicFrame>
        <p:nvGraphicFramePr>
          <p:cNvPr id="7" name="Diagramm 6">
            <a:extLst>
              <a:ext uri="{FF2B5EF4-FFF2-40B4-BE49-F238E27FC236}">
                <a16:creationId xmlns:a16="http://schemas.microsoft.com/office/drawing/2014/main" id="{C1BF1A4D-C86F-4E4B-BB5D-F8AFE098C5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60173763"/>
              </p:ext>
            </p:extLst>
          </p:nvPr>
        </p:nvGraphicFramePr>
        <p:xfrm>
          <a:off x="1571037" y="1121356"/>
          <a:ext cx="6618961" cy="43577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C9E1885B-853D-40C1-B632-6A73C775ECFD}"/>
              </a:ext>
            </a:extLst>
          </p:cNvPr>
          <p:cNvCxnSpPr/>
          <p:nvPr/>
        </p:nvCxnSpPr>
        <p:spPr>
          <a:xfrm flipH="1">
            <a:off x="848497" y="1468940"/>
            <a:ext cx="0" cy="4447401"/>
          </a:xfrm>
          <a:prstGeom prst="line">
            <a:avLst/>
          </a:prstGeom>
          <a:ln w="82550">
            <a:gradFill flip="none" rotWithShape="1">
              <a:gsLst>
                <a:gs pos="0">
                  <a:schemeClr val="accent4">
                    <a:lumMod val="75000"/>
                  </a:schemeClr>
                </a:gs>
                <a:gs pos="35406">
                  <a:srgbClr val="997E9C"/>
                </a:gs>
                <a:gs pos="63000">
                  <a:schemeClr val="accent6">
                    <a:lumMod val="45000"/>
                    <a:lumOff val="55000"/>
                  </a:schemeClr>
                </a:gs>
                <a:gs pos="83000">
                  <a:schemeClr val="accent5">
                    <a:lumMod val="60000"/>
                    <a:lumOff val="40000"/>
                  </a:schemeClr>
                </a:gs>
                <a:gs pos="100000">
                  <a:schemeClr val="accent6">
                    <a:lumMod val="75000"/>
                  </a:schemeClr>
                </a:gs>
              </a:gsLst>
              <a:lin ang="5400000" scaled="1"/>
              <a:tileRect/>
            </a:gradFill>
            <a:bevel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" name="Sprechblase: rechteckig mit abgerundeten Ecken 9">
            <a:extLst>
              <a:ext uri="{FF2B5EF4-FFF2-40B4-BE49-F238E27FC236}">
                <a16:creationId xmlns:a16="http://schemas.microsoft.com/office/drawing/2014/main" id="{7376B6B5-2F68-46E4-AF46-851F7B352A3B}"/>
              </a:ext>
            </a:extLst>
          </p:cNvPr>
          <p:cNvSpPr/>
          <p:nvPr/>
        </p:nvSpPr>
        <p:spPr>
          <a:xfrm>
            <a:off x="4096512" y="4559808"/>
            <a:ext cx="3328416" cy="768096"/>
          </a:xfrm>
          <a:prstGeom prst="wedgeRoundRectCallout">
            <a:avLst>
              <a:gd name="adj1" fmla="val -60339"/>
              <a:gd name="adj2" fmla="val -35837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/>
              <a:t>Grundsatzdokument: Stellenwert, angestrebtes Niveau und Ziele</a:t>
            </a:r>
            <a:endParaRPr lang="de-DE" dirty="0"/>
          </a:p>
        </p:txBody>
      </p:sp>
      <p:sp>
        <p:nvSpPr>
          <p:cNvPr id="11" name="Sprechblase: rechteckig mit abgerundeten Ecken 10">
            <a:extLst>
              <a:ext uri="{FF2B5EF4-FFF2-40B4-BE49-F238E27FC236}">
                <a16:creationId xmlns:a16="http://schemas.microsoft.com/office/drawing/2014/main" id="{D7DB35F2-C156-48C5-85F8-16238DBB2FDA}"/>
              </a:ext>
            </a:extLst>
          </p:cNvPr>
          <p:cNvSpPr/>
          <p:nvPr/>
        </p:nvSpPr>
        <p:spPr>
          <a:xfrm>
            <a:off x="4710209" y="3829104"/>
            <a:ext cx="2938272" cy="579473"/>
          </a:xfrm>
          <a:prstGeom prst="wedgeRoundRectCallout">
            <a:avLst>
              <a:gd name="adj1" fmla="val -66978"/>
              <a:gd name="adj2" fmla="val -89805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Erste IST-Aufnahme</a:t>
            </a:r>
          </a:p>
        </p:txBody>
      </p:sp>
      <p:sp>
        <p:nvSpPr>
          <p:cNvPr id="12" name="Sprechblase: rechteckig mit abgerundeten Ecken 11">
            <a:extLst>
              <a:ext uri="{FF2B5EF4-FFF2-40B4-BE49-F238E27FC236}">
                <a16:creationId xmlns:a16="http://schemas.microsoft.com/office/drawing/2014/main" id="{B8182F68-035D-4BA9-86DA-58213EDE376A}"/>
              </a:ext>
            </a:extLst>
          </p:cNvPr>
          <p:cNvSpPr/>
          <p:nvPr/>
        </p:nvSpPr>
        <p:spPr>
          <a:xfrm>
            <a:off x="5862933" y="3158253"/>
            <a:ext cx="2938272" cy="579472"/>
          </a:xfrm>
          <a:prstGeom prst="wedgeRoundRectCallout">
            <a:avLst>
              <a:gd name="adj1" fmla="val -66978"/>
              <a:gd name="adj2" fmla="val -89805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Detaillierte IST-Analyse</a:t>
            </a:r>
          </a:p>
        </p:txBody>
      </p:sp>
      <p:sp>
        <p:nvSpPr>
          <p:cNvPr id="13" name="Sprechblase: rechteckig mit abgerundeten Ecken 12">
            <a:extLst>
              <a:ext uri="{FF2B5EF4-FFF2-40B4-BE49-F238E27FC236}">
                <a16:creationId xmlns:a16="http://schemas.microsoft.com/office/drawing/2014/main" id="{D4D94778-82BE-4527-ABCD-9CE1466DDE0E}"/>
              </a:ext>
            </a:extLst>
          </p:cNvPr>
          <p:cNvSpPr/>
          <p:nvPr/>
        </p:nvSpPr>
        <p:spPr>
          <a:xfrm>
            <a:off x="6046124" y="1468940"/>
            <a:ext cx="2938272" cy="506731"/>
          </a:xfrm>
          <a:prstGeom prst="wedgeRoundRectCallout">
            <a:avLst>
              <a:gd name="adj1" fmla="val -40837"/>
              <a:gd name="adj2" fmla="val 110195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Allumfassendes Konzept</a:t>
            </a:r>
          </a:p>
        </p:txBody>
      </p:sp>
    </p:spTree>
    <p:extLst>
      <p:ext uri="{BB962C8B-B14F-4D97-AF65-F5344CB8AC3E}">
        <p14:creationId xmlns:p14="http://schemas.microsoft.com/office/powerpoint/2010/main" val="1226192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ertikaler Textplatzhalter 3">
            <a:extLst>
              <a:ext uri="{FF2B5EF4-FFF2-40B4-BE49-F238E27FC236}">
                <a16:creationId xmlns:a16="http://schemas.microsoft.com/office/drawing/2014/main" id="{7EFF631A-27D2-47A5-BD4B-8D1413299406}"/>
              </a:ext>
            </a:extLst>
          </p:cNvPr>
          <p:cNvSpPr>
            <a:spLocks noGrp="1"/>
          </p:cNvSpPr>
          <p:nvPr>
            <p:ph type="body" orient="vert" sz="quarter" idx="15"/>
          </p:nvPr>
        </p:nvSpPr>
        <p:spPr>
          <a:xfrm rot="10800000">
            <a:off x="462904" y="1558563"/>
            <a:ext cx="269218" cy="4357778"/>
          </a:xfrm>
        </p:spPr>
        <p:txBody>
          <a:bodyPr/>
          <a:lstStyle/>
          <a:p>
            <a:r>
              <a:rPr lang="de-DE" dirty="0"/>
              <a:t>Sb S 431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959FE299-7656-4B17-A367-54B9F68F65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62903" y="6495547"/>
            <a:ext cx="6514221" cy="365125"/>
          </a:xfrm>
        </p:spPr>
        <p:txBody>
          <a:bodyPr/>
          <a:lstStyle/>
          <a:p>
            <a:r>
              <a:rPr lang="de-DE" dirty="0"/>
              <a:t>BWV Aachen | A. Rollins| J. Kerber</a:t>
            </a:r>
          </a:p>
        </p:txBody>
      </p:sp>
      <p:sp>
        <p:nvSpPr>
          <p:cNvPr id="8" name="Interaktive Schaltfläche: Zur Startseite wechseln 7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7E84E4B8-E46D-44AB-86DE-4A1AF9FAA507}"/>
              </a:ext>
            </a:extLst>
          </p:cNvPr>
          <p:cNvSpPr/>
          <p:nvPr/>
        </p:nvSpPr>
        <p:spPr>
          <a:xfrm>
            <a:off x="170688" y="6407802"/>
            <a:ext cx="244675" cy="270308"/>
          </a:xfrm>
          <a:prstGeom prst="actionButtonHo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53ADB75C-E4C7-466F-8727-848648365E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430" y="1131163"/>
            <a:ext cx="7114627" cy="5364384"/>
          </a:xfrm>
          <a:prstGeom prst="rect">
            <a:avLst/>
          </a:prstGeom>
        </p:spPr>
      </p:pic>
      <p:sp>
        <p:nvSpPr>
          <p:cNvPr id="10" name="Titel 1">
            <a:extLst>
              <a:ext uri="{FF2B5EF4-FFF2-40B4-BE49-F238E27FC236}">
                <a16:creationId xmlns:a16="http://schemas.microsoft.com/office/drawing/2014/main" id="{8C41F7D0-E8FD-4280-8259-1D608D4683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97644" y="174258"/>
            <a:ext cx="4659720" cy="995515"/>
          </a:xfrm>
        </p:spPr>
        <p:txBody>
          <a:bodyPr/>
          <a:lstStyle/>
          <a:p>
            <a:pPr algn="ctr"/>
            <a:r>
              <a:rPr lang="de-DE" dirty="0"/>
              <a:t>Kreuztabellen zur Strukturanalyse</a:t>
            </a:r>
            <a:br>
              <a:rPr lang="de-DE" dirty="0"/>
            </a:br>
            <a:r>
              <a:rPr lang="de-DE" dirty="0">
                <a:solidFill>
                  <a:schemeClr val="accent6"/>
                </a:solidFill>
              </a:rPr>
              <a:t>- Detaillierte IST-Aufnahme - 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1FDB778F-C845-4CCF-8000-C32F896A9AA1}"/>
              </a:ext>
            </a:extLst>
          </p:cNvPr>
          <p:cNvSpPr/>
          <p:nvPr/>
        </p:nvSpPr>
        <p:spPr>
          <a:xfrm>
            <a:off x="1219200" y="2670048"/>
            <a:ext cx="365760" cy="1731264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2FF26A66-8D1B-490B-9D22-8DFADBB369CA}"/>
              </a:ext>
            </a:extLst>
          </p:cNvPr>
          <p:cNvSpPr/>
          <p:nvPr/>
        </p:nvSpPr>
        <p:spPr>
          <a:xfrm>
            <a:off x="5647376" y="4098867"/>
            <a:ext cx="2277423" cy="192717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C5FDBBF5-6A55-4F7E-AF25-A99083274459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1584960" y="3535680"/>
            <a:ext cx="5181600" cy="563187"/>
          </a:xfrm>
          <a:prstGeom prst="straightConnector1">
            <a:avLst/>
          </a:prstGeom>
          <a:ln w="38100">
            <a:solidFill>
              <a:schemeClr val="accent6"/>
            </a:solidFill>
            <a:headEnd type="none" w="med" len="med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Sprechblase: rechteckig mit abgerundeten Ecken 11">
            <a:extLst>
              <a:ext uri="{FF2B5EF4-FFF2-40B4-BE49-F238E27FC236}">
                <a16:creationId xmlns:a16="http://schemas.microsoft.com/office/drawing/2014/main" id="{A13A300B-5053-413F-8314-0B9027F945A2}"/>
              </a:ext>
            </a:extLst>
          </p:cNvPr>
          <p:cNvSpPr/>
          <p:nvPr/>
        </p:nvSpPr>
        <p:spPr>
          <a:xfrm>
            <a:off x="4047744" y="5311114"/>
            <a:ext cx="4140888" cy="1164863"/>
          </a:xfrm>
          <a:prstGeom prst="wedgeRoundRectCallout">
            <a:avLst>
              <a:gd name="adj1" fmla="val -5701"/>
              <a:gd name="adj2" fmla="val -90684"/>
              <a:gd name="adj3" fmla="val 16667"/>
            </a:avLst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Die Computer der GruppeC5 wird für Office-Anwendungen, E-Mailverkehr, Terminverwaltung und Internetrecherchen genutzt.</a:t>
            </a:r>
          </a:p>
        </p:txBody>
      </p:sp>
    </p:spTree>
    <p:extLst>
      <p:ext uri="{BB962C8B-B14F-4D97-AF65-F5344CB8AC3E}">
        <p14:creationId xmlns:p14="http://schemas.microsoft.com/office/powerpoint/2010/main" val="1260454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A55B6E-3CB9-476C-B899-A66B2BCCFB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Ziele der Schutzbedarfsfeststellung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E0F3991-5101-4BDD-8095-F120BFA6FB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01039" y="1215313"/>
            <a:ext cx="8061893" cy="439854"/>
          </a:xfrm>
        </p:spPr>
        <p:txBody>
          <a:bodyPr/>
          <a:lstStyle/>
          <a:p>
            <a:r>
              <a:rPr lang="de-DE" dirty="0"/>
              <a:t>Schema: Erstellung einer Schutzbedarfsfeststellung</a:t>
            </a:r>
          </a:p>
        </p:txBody>
      </p:sp>
      <p:sp>
        <p:nvSpPr>
          <p:cNvPr id="4" name="Vertikaler Textplatzhalter 3">
            <a:extLst>
              <a:ext uri="{FF2B5EF4-FFF2-40B4-BE49-F238E27FC236}">
                <a16:creationId xmlns:a16="http://schemas.microsoft.com/office/drawing/2014/main" id="{6955C4EB-BF70-41E9-8165-6F42DD21D4E5}"/>
              </a:ext>
            </a:extLst>
          </p:cNvPr>
          <p:cNvSpPr>
            <a:spLocks noGrp="1"/>
          </p:cNvSpPr>
          <p:nvPr>
            <p:ph type="body" orient="vert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893572A-494B-4E19-8700-A0A5B83F13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e-DE" dirty="0"/>
              <a:t>Gefährdung aufstellen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Priorisierung der Gefährdung anhand Wahrscheinlichkeiten </a:t>
            </a:r>
            <a:br>
              <a:rPr lang="de-DE" dirty="0"/>
            </a:br>
            <a:r>
              <a:rPr lang="de-DE" dirty="0"/>
              <a:t>= Risikoanalyse 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Abhängigkeiten analysieren und darstellen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Gewichtung nach </a:t>
            </a:r>
            <a:r>
              <a:rPr lang="en-DE" dirty="0"/>
              <a:t>Schutzzielen (</a:t>
            </a:r>
            <a:r>
              <a:rPr lang="de-DE" dirty="0"/>
              <a:t>Vertraulichkeit, Integrität und Verfügbarkeit</a:t>
            </a:r>
            <a:r>
              <a:rPr lang="en-DE" dirty="0"/>
              <a:t>)</a:t>
            </a:r>
            <a:r>
              <a:rPr lang="de-DE" dirty="0"/>
              <a:t> (Begründung für die Maßnahme</a:t>
            </a:r>
            <a:r>
              <a:rPr lang="en-DE" dirty="0"/>
              <a:t>n</a:t>
            </a:r>
            <a:r>
              <a:rPr lang="de-DE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Gewichtung der Maßnahmen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>
                <a:highlight>
                  <a:srgbClr val="00FF00"/>
                </a:highlight>
              </a:rPr>
              <a:t>Basismaßnahmen </a:t>
            </a:r>
            <a:br>
              <a:rPr lang="de-DE" dirty="0"/>
            </a:br>
            <a:r>
              <a:rPr lang="de-DE" dirty="0"/>
              <a:t>z.B. Regelungen beim Öffnen externer Dokumente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>
                <a:highlight>
                  <a:srgbClr val="FFFF00"/>
                </a:highlight>
              </a:rPr>
              <a:t>Standardmaßnahmen</a:t>
            </a:r>
            <a:br>
              <a:rPr lang="de-DE" dirty="0"/>
            </a:br>
            <a:r>
              <a:rPr lang="de-DE" dirty="0"/>
              <a:t>Sichere und ergonomische Installation, Beseitigung von Metadaten bei Weitergabe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>
                <a:highlight>
                  <a:srgbClr val="FF0000"/>
                </a:highlight>
              </a:rPr>
              <a:t>Erhöhte Schutzbedarfsmaßnahmen</a:t>
            </a:r>
            <a:br>
              <a:rPr lang="de-DE" dirty="0"/>
            </a:br>
            <a:r>
              <a:rPr lang="de-DE" dirty="0"/>
              <a:t>Verschlüsselung von Dokumenten, Schutz von Formeln 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BED5F339-8EF0-4C68-B44C-74C981D6DBC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dirty="0"/>
              <a:t>BWV Aachen | A. Rollins| J. Kerber</a:t>
            </a:r>
          </a:p>
        </p:txBody>
      </p:sp>
      <p:sp>
        <p:nvSpPr>
          <p:cNvPr id="7" name="Interaktive Schaltfläche: Zur Startseite wechseln 6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3CABD9F5-5A27-4240-9E82-2CCF160CFBEE}"/>
              </a:ext>
            </a:extLst>
          </p:cNvPr>
          <p:cNvSpPr/>
          <p:nvPr/>
        </p:nvSpPr>
        <p:spPr>
          <a:xfrm>
            <a:off x="170688" y="6407802"/>
            <a:ext cx="244675" cy="270308"/>
          </a:xfrm>
          <a:prstGeom prst="actionButtonHo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0961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96CA44-BF44-474B-A065-C4DAE0BE45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Beispiel</a:t>
            </a:r>
          </a:p>
        </p:txBody>
      </p:sp>
      <p:sp>
        <p:nvSpPr>
          <p:cNvPr id="4" name="Vertikaler Textplatzhalter 3">
            <a:extLst>
              <a:ext uri="{FF2B5EF4-FFF2-40B4-BE49-F238E27FC236}">
                <a16:creationId xmlns:a16="http://schemas.microsoft.com/office/drawing/2014/main" id="{CD5B25E9-969E-4F9E-B3C0-1888EDDDDDA2}"/>
              </a:ext>
            </a:extLst>
          </p:cNvPr>
          <p:cNvSpPr>
            <a:spLocks noGrp="1"/>
          </p:cNvSpPr>
          <p:nvPr>
            <p:ph type="body" orient="vert" sz="quarter" idx="15"/>
          </p:nvPr>
        </p:nvSpPr>
        <p:spPr/>
        <p:txBody>
          <a:bodyPr/>
          <a:lstStyle/>
          <a:p>
            <a:r>
              <a:rPr lang="en-DE" dirty="0"/>
              <a:t>S. 437</a:t>
            </a: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C98C1ACC-CF79-4B38-AC96-1003A6420E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479063"/>
            <a:ext cx="6514221" cy="365125"/>
          </a:xfrm>
        </p:spPr>
        <p:txBody>
          <a:bodyPr/>
          <a:lstStyle/>
          <a:p>
            <a:r>
              <a:rPr lang="de-DE" dirty="0"/>
              <a:t>BWV Aachen | A. Rollins| J. Kerber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92FBFCE-5E75-4366-88CC-E45F31042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137" y="1025923"/>
            <a:ext cx="7619031" cy="5893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810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3DD47C-980B-402D-BB4A-2F74F8FE19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Welche TOMs wählen wir?</a:t>
            </a:r>
          </a:p>
        </p:txBody>
      </p:sp>
      <p:sp>
        <p:nvSpPr>
          <p:cNvPr id="4" name="Vertikaler Textplatzhalter 3">
            <a:extLst>
              <a:ext uri="{FF2B5EF4-FFF2-40B4-BE49-F238E27FC236}">
                <a16:creationId xmlns:a16="http://schemas.microsoft.com/office/drawing/2014/main" id="{AC60BAD9-78A9-488E-8614-E4452CAFDF9E}"/>
              </a:ext>
            </a:extLst>
          </p:cNvPr>
          <p:cNvSpPr>
            <a:spLocks noGrp="1"/>
          </p:cNvSpPr>
          <p:nvPr>
            <p:ph type="body" orient="vert" sz="quarter" idx="15"/>
          </p:nvPr>
        </p:nvSpPr>
        <p:spPr/>
        <p:txBody>
          <a:bodyPr/>
          <a:lstStyle/>
          <a:p>
            <a:r>
              <a:rPr lang="de-DE" dirty="0"/>
              <a:t>SB S.441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E1ABA2E4-B697-4A55-9E50-95DBD5AB6F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501179"/>
            <a:ext cx="6514221" cy="365125"/>
          </a:xfrm>
        </p:spPr>
        <p:txBody>
          <a:bodyPr/>
          <a:lstStyle/>
          <a:p>
            <a:r>
              <a:rPr lang="de-DE" dirty="0"/>
              <a:t>BWV Aachen | A. Rollins| J. Kerber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9BE9398-62E3-47D3-8BCE-7C7387FB2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512" y="1031261"/>
            <a:ext cx="7632585" cy="7539757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EA2A6225-9389-4BEF-AF79-EDDC5D20768A}"/>
              </a:ext>
            </a:extLst>
          </p:cNvPr>
          <p:cNvSpPr/>
          <p:nvPr/>
        </p:nvSpPr>
        <p:spPr>
          <a:xfrm>
            <a:off x="1048512" y="1511018"/>
            <a:ext cx="3218688" cy="255785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53C0D68-2D75-40A7-B709-A3BBE8903760}"/>
              </a:ext>
            </a:extLst>
          </p:cNvPr>
          <p:cNvSpPr/>
          <p:nvPr/>
        </p:nvSpPr>
        <p:spPr>
          <a:xfrm>
            <a:off x="1048511" y="2915037"/>
            <a:ext cx="5465709" cy="255785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853ABD9D-E9B5-4578-8CA7-D0DD0BBE997A}"/>
              </a:ext>
            </a:extLst>
          </p:cNvPr>
          <p:cNvSpPr/>
          <p:nvPr/>
        </p:nvSpPr>
        <p:spPr>
          <a:xfrm>
            <a:off x="1048512" y="3889787"/>
            <a:ext cx="1767840" cy="255785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61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2" grpId="0" animBg="1"/>
    </p:bldLst>
  </p:timing>
</p:sld>
</file>

<file path=ppt/theme/theme1.xml><?xml version="1.0" encoding="utf-8"?>
<a:theme xmlns:a="http://schemas.openxmlformats.org/drawingml/2006/main" name="BWV-Aachen-Vorlage (3)">
  <a:themeElements>
    <a:clrScheme name="BWV Aachen">
      <a:dk1>
        <a:srgbClr val="00283F"/>
      </a:dk1>
      <a:lt1>
        <a:srgbClr val="FFFFFF"/>
      </a:lt1>
      <a:dk2>
        <a:srgbClr val="00283F"/>
      </a:dk2>
      <a:lt2>
        <a:srgbClr val="FFFFFF"/>
      </a:lt2>
      <a:accent1>
        <a:srgbClr val="76798A"/>
      </a:accent1>
      <a:accent2>
        <a:srgbClr val="E1E0E5"/>
      </a:accent2>
      <a:accent3>
        <a:srgbClr val="034F80"/>
      </a:accent3>
      <a:accent4>
        <a:srgbClr val="38A8DB"/>
      </a:accent4>
      <a:accent5>
        <a:srgbClr val="660A14"/>
      </a:accent5>
      <a:accent6>
        <a:srgbClr val="BD0A26"/>
      </a:accent6>
      <a:hlink>
        <a:srgbClr val="034F80"/>
      </a:hlink>
      <a:folHlink>
        <a:srgbClr val="660A14"/>
      </a:folHlink>
    </a:clrScheme>
    <a:fontScheme name="Office 2">
      <a:majorFont>
        <a:latin typeface="RobotoCondensed-Bold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RobotoCondensed-Light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folienvorlage_neu_jk01.potx" id="{FDAC2A65-4934-4D90-88BB-F394B764309E}" vid="{378C01A7-3507-4423-8C98-83C2C708E08E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folienvorlage_neu_jk01</Template>
  <TotalTime>0</TotalTime>
  <Words>676</Words>
  <Application>Microsoft Office PowerPoint</Application>
  <PresentationFormat>Bildschirmpräsentation (4:3)</PresentationFormat>
  <Paragraphs>81</Paragraphs>
  <Slides>12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20" baseType="lpstr">
      <vt:lpstr>Arial</vt:lpstr>
      <vt:lpstr>Calibri</vt:lpstr>
      <vt:lpstr>Lucida Grande</vt:lpstr>
      <vt:lpstr>Roboto Condensed</vt:lpstr>
      <vt:lpstr>RobotoCondensed-Bold</vt:lpstr>
      <vt:lpstr>RobotoCondensed-Light</vt:lpstr>
      <vt:lpstr>Wingdings</vt:lpstr>
      <vt:lpstr>BWV-Aachen-Vorlage (3)</vt:lpstr>
      <vt:lpstr>Schutzbedarfsfeststellung führt zur Sicherheitskonzeption</vt:lpstr>
      <vt:lpstr>PowerPoint-Präsentation</vt:lpstr>
      <vt:lpstr>Schritte einer Schutzbedarfsfeststellung</vt:lpstr>
      <vt:lpstr>Schutzbedarf – BSI Vorschrift</vt:lpstr>
      <vt:lpstr>Vier Arbeitsschritte der Schutzbedarfsanalyse</vt:lpstr>
      <vt:lpstr>Kreuztabellen zur Strukturanalyse - Detaillierte IST-Aufnahme - </vt:lpstr>
      <vt:lpstr>Ziele der Schutzbedarfsfeststellung</vt:lpstr>
      <vt:lpstr>Beispiel</vt:lpstr>
      <vt:lpstr>Welche TOMs wählen wir?</vt:lpstr>
      <vt:lpstr>Beispiel</vt:lpstr>
      <vt:lpstr>Gruppenarbeit</vt:lpstr>
      <vt:lpstr>PowerPoint-Präsentation</vt:lpstr>
    </vt:vector>
  </TitlesOfParts>
  <Company>K2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Datenschutzverordnung</dc:title>
  <dc:creator>Kerber, Jörg</dc:creator>
  <cp:lastModifiedBy>Rollins, Alexandra</cp:lastModifiedBy>
  <cp:revision>143</cp:revision>
  <dcterms:created xsi:type="dcterms:W3CDTF">2021-08-23T13:45:27Z</dcterms:created>
  <dcterms:modified xsi:type="dcterms:W3CDTF">2023-08-28T12:16:26Z</dcterms:modified>
</cp:coreProperties>
</file>