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268" r:id="rId2"/>
    <p:sldId id="266" r:id="rId3"/>
    <p:sldId id="260" r:id="rId4"/>
    <p:sldId id="267" r:id="rId5"/>
    <p:sldId id="264" r:id="rId6"/>
    <p:sldId id="269" r:id="rId7"/>
    <p:sldId id="258" r:id="rId8"/>
    <p:sldId id="265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A08FD-5500-4981-B5A0-7EF2359BFF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745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8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68D6D23F-0525-53FE-A3C9-A6FE9E4362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AB75B24-CEA0-2EAA-76F3-DC39545D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Roboter beim Militär</a:t>
            </a:r>
          </a:p>
        </p:txBody>
      </p:sp>
    </p:spTree>
    <p:extLst>
      <p:ext uri="{BB962C8B-B14F-4D97-AF65-F5344CB8AC3E}">
        <p14:creationId xmlns:p14="http://schemas.microsoft.com/office/powerpoint/2010/main" val="37265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Roboter, der eine Maschine bedient">
            <a:extLst>
              <a:ext uri="{FF2B5EF4-FFF2-40B4-BE49-F238E27FC236}">
                <a16:creationId xmlns:a16="http://schemas.microsoft.com/office/drawing/2014/main" id="{0ED264E8-81BF-7908-B9C0-E30517490B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4D40FB-1B92-77A2-8AF3-18934AD5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43000"/>
            <a:ext cx="4394201" cy="2286000"/>
          </a:xfrm>
        </p:spPr>
        <p:txBody>
          <a:bodyPr anchor="t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Gliederung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28C2A-6E7E-E27D-A9DB-88BBD6546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07697"/>
            <a:ext cx="4953000" cy="450730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Militärroboter: Vor- und Nachteile sowie Auswirkungen</a:t>
            </a:r>
          </a:p>
          <a:p>
            <a:endParaRPr lang="de-DE">
              <a:solidFill>
                <a:srgbClr val="FFFFFF"/>
              </a:solidFill>
            </a:endParaRPr>
          </a:p>
          <a:p>
            <a:r>
              <a:rPr lang="de-DE">
                <a:solidFill>
                  <a:srgbClr val="FFFFFF"/>
                </a:solidFill>
              </a:rPr>
              <a:t>Auswirkungen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Firma Boston Dynamics</a:t>
            </a:r>
          </a:p>
          <a:p>
            <a:endParaRPr lang="en-GB">
              <a:solidFill>
                <a:srgbClr val="FFFFFF"/>
              </a:solidFill>
            </a:endParaRPr>
          </a:p>
          <a:p>
            <a:r>
              <a:rPr lang="en-GB">
                <a:solidFill>
                  <a:srgbClr val="FFFFFF"/>
                </a:solidFill>
              </a:rPr>
              <a:t>Merkmale sowie Anwendungen </a:t>
            </a:r>
          </a:p>
          <a:p>
            <a:endParaRPr lang="en-GB">
              <a:solidFill>
                <a:srgbClr val="FFFFFF"/>
              </a:solidFill>
            </a:endParaRPr>
          </a:p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322628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12192000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  <a:endParaRPr lang="de-D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endParaRPr lang="de-DE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1799763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12008152" cy="6531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32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32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32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6984DD32-C104-E5AB-B857-15A1FAD2D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D4462F-684E-8093-C7C9-F6D42D3D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2" y="1122363"/>
            <a:ext cx="5029198" cy="230524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FFFFF"/>
                </a:solidFill>
              </a:rPr>
              <a:t>Firma Boston Dynamics</a:t>
            </a:r>
          </a:p>
        </p:txBody>
      </p:sp>
    </p:spTree>
    <p:extLst>
      <p:ext uri="{BB962C8B-B14F-4D97-AF65-F5344CB8AC3E}">
        <p14:creationId xmlns:p14="http://schemas.microsoft.com/office/powerpoint/2010/main" val="411721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852" y="0"/>
            <a:ext cx="9522148" cy="68579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</a:t>
            </a: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48</Paragraphs>
  <Slides>10</Slides>
  <Notes>2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Arial</vt:lpstr>
      <vt:lpstr>Neue Haas Grotesk Text Pro</vt:lpstr>
      <vt:lpstr>SwellVTI</vt:lpstr>
      <vt:lpstr>Roboter beim Militär</vt:lpstr>
      <vt:lpstr>Gliederung</vt:lpstr>
      <vt:lpstr>PowerPoint-Präsentation</vt:lpstr>
      <vt:lpstr>PowerPoint-Präsentation</vt:lpstr>
      <vt:lpstr>PowerPoint-Präsentation</vt:lpstr>
      <vt:lpstr>Firma Boston Dynamics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10</cp:revision>
  <dcterms:created xsi:type="dcterms:W3CDTF">2024-02-26T08:55:57Z</dcterms:created>
  <dcterms:modified xsi:type="dcterms:W3CDTF">2024-04-08T08:44:34Z</dcterms:modified>
</cp:coreProperties>
</file>