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3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F126-0AC5-428F-8675-EAF8BFB38B4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08FD-5500-4981-B5A0-7EF2359BFF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06C7-7336-4CFB-8357-029B6A4E9E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wired.it/attualita/tech/2018/10/23/cane-robot-boston-dynamics/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UHi3_oiXk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oboter, der eine Maschine bedient">
            <a:extLst>
              <a:ext uri="{FF2B5EF4-FFF2-40B4-BE49-F238E27FC236}">
                <a16:creationId xmlns:a16="http://schemas.microsoft.com/office/drawing/2014/main" id="{8CF37885-D0E7-ABEC-6F84-1F8DDF255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2EBB5-36EC-47E2-FCD8-C9055F59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GB" sz="4800" dirty="0" err="1">
                <a:latin typeface="Aptos Narrow" panose="020B0004020202020204" pitchFamily="34" charset="0"/>
              </a:rPr>
              <a:t>Roboter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beim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Militär</a:t>
            </a:r>
            <a:endParaRPr lang="en-GB" sz="4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0A990A21-7C81-ED96-23FD-6ED678F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19F1A5-E470-FB35-3851-743D0C8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88" y="498764"/>
            <a:ext cx="3744193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Firma Boston Dynamics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E54BB2-1132-19DF-E0F6-B141371D7EBF}"/>
              </a:ext>
            </a:extLst>
          </p:cNvPr>
          <p:cNvSpPr txBox="1"/>
          <p:nvPr/>
        </p:nvSpPr>
        <p:spPr>
          <a:xfrm>
            <a:off x="9170019" y="6870700"/>
            <a:ext cx="302198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3" tooltip="https://www.htnovo.net/2020/06/spot-cane-robot-vendi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F8FDBE-716A-3F49-D48C-87589CBDB254}"/>
              </a:ext>
            </a:extLst>
          </p:cNvPr>
          <p:cNvSpPr txBox="1"/>
          <p:nvPr/>
        </p:nvSpPr>
        <p:spPr>
          <a:xfrm>
            <a:off x="5960611" y="6870700"/>
            <a:ext cx="31967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5" tooltip="https://www.wired.it/attualita/tech/2018/10/23/cane-robot-boston-dynami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05" y="261257"/>
            <a:ext cx="7682895" cy="6596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Militärroboter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Vielseitige vierbeinige Roboter, entwickelt für verschiedene Anwendungen, einschließlich militärischer und ziviler Einsätze.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Umgebung: Manipulation von Objekten und Durchführung einfacher physischer Aufgaben.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n 4" title="Spot for Safety and Incident Response | Boston Dynamics">
            <a:hlinkClick r:id="" action="ppaction://media"/>
            <a:extLst>
              <a:ext uri="{FF2B5EF4-FFF2-40B4-BE49-F238E27FC236}">
                <a16:creationId xmlns:a16="http://schemas.microsoft.com/office/drawing/2014/main" id="{1D421112-6EF9-AFA8-844C-2CEE19B5D6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7711923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Vor- und Nachteile sowie Auswirkungen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6187924" cy="51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16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1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35</Paragraphs>
  <Slides>8</Slides>
  <Notes>1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Narrow</vt:lpstr>
      <vt:lpstr>Arial</vt:lpstr>
      <vt:lpstr>Neue Haas Grotesk Text Pro</vt:lpstr>
      <vt:lpstr>SwellVTI</vt:lpstr>
      <vt:lpstr>Roboter beim Militär</vt:lpstr>
      <vt:lpstr>Firma Boston Dynamics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5</cp:revision>
  <dcterms:created xsi:type="dcterms:W3CDTF">2024-02-26T08:55:57Z</dcterms:created>
  <dcterms:modified xsi:type="dcterms:W3CDTF">2024-04-08T08:11:26Z</dcterms:modified>
</cp:coreProperties>
</file>