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8"/>
  </p:notesMasterIdLst>
  <p:sldIdLst>
    <p:sldId id="261" r:id="rId2"/>
    <p:sldId id="256" r:id="rId3"/>
    <p:sldId id="257" r:id="rId4"/>
    <p:sldId id="258" r:id="rId5"/>
    <p:sldId id="259" r:id="rId6"/>
    <p:sldId id="260" r:id="rId7"/>
  </p:sldIdLst>
  <p:sldSz cx="19010313" cy="106934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24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744" y="-348"/>
      </p:cViewPr>
      <p:guideLst>
        <p:guide orient="horz" pos="2160"/>
        <p:guide pos="724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0BB51B-3858-4F0F-987F-8DAC00BB6AA8}" type="datetimeFigureOut">
              <a:rPr lang="de-DE" smtClean="0"/>
              <a:t>22.01.2025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936BD-2933-46A1-AFE3-EBD752E2B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773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936BD-2933-46A1-AFE3-EBD752E2BCE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3747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5308" y="2130428"/>
            <a:ext cx="19553465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50612" y="3886200"/>
            <a:ext cx="16102853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4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71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6677955" y="274643"/>
            <a:ext cx="5175917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204" y="274643"/>
            <a:ext cx="151443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7166" y="4406905"/>
            <a:ext cx="1955346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17166" y="2906714"/>
            <a:ext cx="19553465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14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2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4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5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8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97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712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0204" y="1600205"/>
            <a:ext cx="101601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93739" y="1600205"/>
            <a:ext cx="10160134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205" y="1535113"/>
            <a:ext cx="1016413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2" indent="0">
              <a:buNone/>
              <a:defRPr sz="1600" b="1"/>
            </a:lvl4pPr>
            <a:lvl5pPr marL="1828856" indent="0">
              <a:buNone/>
              <a:defRPr sz="1600" b="1"/>
            </a:lvl5pPr>
            <a:lvl6pPr marL="2286070" indent="0">
              <a:buNone/>
              <a:defRPr sz="1600" b="1"/>
            </a:lvl6pPr>
            <a:lvl7pPr marL="2743284" indent="0">
              <a:buNone/>
              <a:defRPr sz="1600" b="1"/>
            </a:lvl7pPr>
            <a:lvl8pPr marL="3200497" indent="0">
              <a:buNone/>
              <a:defRPr sz="1600" b="1"/>
            </a:lvl8pPr>
            <a:lvl9pPr marL="36577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0205" y="2174875"/>
            <a:ext cx="1016413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685755" y="1535113"/>
            <a:ext cx="10168121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14" indent="0">
              <a:buNone/>
              <a:defRPr sz="2000" b="1"/>
            </a:lvl2pPr>
            <a:lvl3pPr marL="914428" indent="0">
              <a:buNone/>
              <a:defRPr sz="1800" b="1"/>
            </a:lvl3pPr>
            <a:lvl4pPr marL="1371642" indent="0">
              <a:buNone/>
              <a:defRPr sz="1600" b="1"/>
            </a:lvl4pPr>
            <a:lvl5pPr marL="1828856" indent="0">
              <a:buNone/>
              <a:defRPr sz="1600" b="1"/>
            </a:lvl5pPr>
            <a:lvl6pPr marL="2286070" indent="0">
              <a:buNone/>
              <a:defRPr sz="1600" b="1"/>
            </a:lvl6pPr>
            <a:lvl7pPr marL="2743284" indent="0">
              <a:buNone/>
              <a:defRPr sz="1600" b="1"/>
            </a:lvl7pPr>
            <a:lvl8pPr marL="3200497" indent="0">
              <a:buNone/>
              <a:defRPr sz="1600" b="1"/>
            </a:lvl8pPr>
            <a:lvl9pPr marL="3657712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85755" y="2174875"/>
            <a:ext cx="1016812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207" y="273050"/>
            <a:ext cx="756818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3957" y="273055"/>
            <a:ext cx="12859918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0207" y="1435105"/>
            <a:ext cx="756818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2" indent="0">
              <a:buNone/>
              <a:defRPr sz="900"/>
            </a:lvl4pPr>
            <a:lvl5pPr marL="1828856" indent="0">
              <a:buNone/>
              <a:defRPr sz="900"/>
            </a:lvl5pPr>
            <a:lvl6pPr marL="2286070" indent="0">
              <a:buNone/>
              <a:defRPr sz="900"/>
            </a:lvl6pPr>
            <a:lvl7pPr marL="2743284" indent="0">
              <a:buNone/>
              <a:defRPr sz="900"/>
            </a:lvl7pPr>
            <a:lvl8pPr marL="3200497" indent="0">
              <a:buNone/>
              <a:defRPr sz="900"/>
            </a:lvl8pPr>
            <a:lvl9pPr marL="365771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8960" y="4800600"/>
            <a:ext cx="13802446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08960" y="612775"/>
            <a:ext cx="13802446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14" indent="0">
              <a:buNone/>
              <a:defRPr sz="2800"/>
            </a:lvl2pPr>
            <a:lvl3pPr marL="914428" indent="0">
              <a:buNone/>
              <a:defRPr sz="2400"/>
            </a:lvl3pPr>
            <a:lvl4pPr marL="1371642" indent="0">
              <a:buNone/>
              <a:defRPr sz="2000"/>
            </a:lvl4pPr>
            <a:lvl5pPr marL="1828856" indent="0">
              <a:buNone/>
              <a:defRPr sz="2000"/>
            </a:lvl5pPr>
            <a:lvl6pPr marL="2286070" indent="0">
              <a:buNone/>
              <a:defRPr sz="2000"/>
            </a:lvl6pPr>
            <a:lvl7pPr marL="2743284" indent="0">
              <a:buNone/>
              <a:defRPr sz="2000"/>
            </a:lvl7pPr>
            <a:lvl8pPr marL="3200497" indent="0">
              <a:buNone/>
              <a:defRPr sz="2000"/>
            </a:lvl8pPr>
            <a:lvl9pPr marL="3657712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8960" y="5367338"/>
            <a:ext cx="13802446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14" indent="0">
              <a:buNone/>
              <a:defRPr sz="1200"/>
            </a:lvl2pPr>
            <a:lvl3pPr marL="914428" indent="0">
              <a:buNone/>
              <a:defRPr sz="1000"/>
            </a:lvl3pPr>
            <a:lvl4pPr marL="1371642" indent="0">
              <a:buNone/>
              <a:defRPr sz="900"/>
            </a:lvl4pPr>
            <a:lvl5pPr marL="1828856" indent="0">
              <a:buNone/>
              <a:defRPr sz="900"/>
            </a:lvl5pPr>
            <a:lvl6pPr marL="2286070" indent="0">
              <a:buNone/>
              <a:defRPr sz="900"/>
            </a:lvl6pPr>
            <a:lvl7pPr marL="2743284" indent="0">
              <a:buNone/>
              <a:defRPr sz="900"/>
            </a:lvl7pPr>
            <a:lvl8pPr marL="3200497" indent="0">
              <a:buNone/>
              <a:defRPr sz="900"/>
            </a:lvl8pPr>
            <a:lvl9pPr marL="3657712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50204" y="274638"/>
            <a:ext cx="2070366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0204" y="1600205"/>
            <a:ext cx="2070366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50206" y="6356355"/>
            <a:ext cx="5367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859726" y="6356355"/>
            <a:ext cx="72846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6486257" y="6356355"/>
            <a:ext cx="53676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28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11" indent="-342911" algn="l" defTabSz="914428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73" indent="-285759" algn="l" defTabSz="914428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35" indent="-228607" algn="l" defTabSz="914428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49" indent="-228607" algn="l" defTabSz="914428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63" indent="-228607" algn="l" defTabSz="914428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77" indent="-228607" algn="l" defTabSz="9144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90" indent="-228607" algn="l" defTabSz="9144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105" indent="-228607" algn="l" defTabSz="9144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319" indent="-228607" algn="l" defTabSz="91442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1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28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42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56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70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84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97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712" algn="l" defTabSz="91442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4834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Im Haus, Halle, Groß enthält.&#10;&#10;Automatisch generierte Beschreibung">
            <a:extLst>
              <a:ext uri="{FF2B5EF4-FFF2-40B4-BE49-F238E27FC236}">
                <a16:creationId xmlns:a16="http://schemas.microsoft.com/office/drawing/2014/main" id="{9B2E2532-A02F-8EB4-4434-6305DF90BB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0468" y="1079500"/>
            <a:ext cx="8569376" cy="5712917"/>
          </a:xfrm>
          <a:prstGeom prst="rect">
            <a:avLst/>
          </a:prstGeom>
        </p:spPr>
      </p:pic>
      <p:sp>
        <p:nvSpPr>
          <p:cNvPr id="2" name="Freeform 2"/>
          <p:cNvSpPr/>
          <p:nvPr/>
        </p:nvSpPr>
        <p:spPr>
          <a:xfrm>
            <a:off x="6482907" y="203088"/>
            <a:ext cx="6233463" cy="8170568"/>
          </a:xfrm>
          <a:custGeom>
            <a:avLst/>
            <a:gdLst/>
            <a:ahLst/>
            <a:cxnLst/>
            <a:rect l="l" t="t" r="r" b="b"/>
            <a:pathLst>
              <a:path w="6233463" h="8170568">
                <a:moveTo>
                  <a:pt x="0" y="0"/>
                </a:moveTo>
                <a:lnTo>
                  <a:pt x="6233463" y="0"/>
                </a:lnTo>
                <a:lnTo>
                  <a:pt x="6233463" y="8170568"/>
                </a:lnTo>
                <a:lnTo>
                  <a:pt x="0" y="81705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6011807" y="-131769"/>
            <a:ext cx="6990201" cy="13005025"/>
          </a:xfrm>
          <a:custGeom>
            <a:avLst/>
            <a:gdLst/>
            <a:ahLst/>
            <a:cxnLst/>
            <a:rect l="l" t="t" r="r" b="b"/>
            <a:pathLst>
              <a:path w="6990201" h="13005025">
                <a:moveTo>
                  <a:pt x="0" y="0"/>
                </a:moveTo>
                <a:lnTo>
                  <a:pt x="6990202" y="0"/>
                </a:lnTo>
                <a:lnTo>
                  <a:pt x="6990202" y="13005025"/>
                </a:lnTo>
                <a:lnTo>
                  <a:pt x="0" y="130050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5556AD3-0095-4485-715E-344B963C511A}"/>
              </a:ext>
            </a:extLst>
          </p:cNvPr>
          <p:cNvSpPr txBox="1"/>
          <p:nvPr/>
        </p:nvSpPr>
        <p:spPr>
          <a:xfrm>
            <a:off x="6609556" y="1841500"/>
            <a:ext cx="6044500" cy="43242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>
                <a:solidFill>
                  <a:schemeClr val="bg1"/>
                </a:solidFill>
              </a:rPr>
              <a:t>Nichtwählen: Nichtwähler und ungültige Stimmen sind für die Sitzverteilung im Bundestag nicht relevant.</a:t>
            </a:r>
            <a:br>
              <a:rPr lang="de-DE" sz="2500" dirty="0">
                <a:solidFill>
                  <a:schemeClr val="bg1"/>
                </a:solidFill>
              </a:rPr>
            </a:br>
            <a:br>
              <a:rPr lang="de-DE" sz="2500" dirty="0">
                <a:solidFill>
                  <a:schemeClr val="bg1"/>
                </a:solidFill>
              </a:rPr>
            </a:br>
            <a:r>
              <a:rPr lang="de-DE" sz="2500" dirty="0">
                <a:solidFill>
                  <a:schemeClr val="bg1"/>
                </a:solidFill>
              </a:rPr>
              <a:t>Nichtwählende werden ebenfalls nicht in die Statistiken der Wahlbeteiligung eingerechnet.</a:t>
            </a:r>
            <a:br>
              <a:rPr lang="de-DE" sz="2500" dirty="0">
                <a:solidFill>
                  <a:schemeClr val="bg1"/>
                </a:solidFill>
              </a:rPr>
            </a:br>
            <a:br>
              <a:rPr lang="de-DE" sz="2500" dirty="0">
                <a:solidFill>
                  <a:schemeClr val="bg1"/>
                </a:solidFill>
              </a:rPr>
            </a:br>
            <a:r>
              <a:rPr lang="de-DE" sz="2500" dirty="0">
                <a:solidFill>
                  <a:schemeClr val="bg1"/>
                </a:solidFill>
              </a:rPr>
              <a:t>Wer sozial schlechter gestellt ist, geht eher nicht wählen.</a:t>
            </a:r>
          </a:p>
          <a:p>
            <a:endParaRPr lang="de-DE" sz="25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82907" y="203088"/>
            <a:ext cx="6233463" cy="8170568"/>
          </a:xfrm>
          <a:custGeom>
            <a:avLst/>
            <a:gdLst/>
            <a:ahLst/>
            <a:cxnLst/>
            <a:rect l="l" t="t" r="r" b="b"/>
            <a:pathLst>
              <a:path w="6233463" h="8170568">
                <a:moveTo>
                  <a:pt x="0" y="0"/>
                </a:moveTo>
                <a:lnTo>
                  <a:pt x="6233463" y="0"/>
                </a:lnTo>
                <a:lnTo>
                  <a:pt x="6233463" y="8170568"/>
                </a:lnTo>
                <a:lnTo>
                  <a:pt x="0" y="8170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6011807" y="-131769"/>
            <a:ext cx="6990201" cy="13005025"/>
          </a:xfrm>
          <a:custGeom>
            <a:avLst/>
            <a:gdLst/>
            <a:ahLst/>
            <a:cxnLst/>
            <a:rect l="l" t="t" r="r" b="b"/>
            <a:pathLst>
              <a:path w="6990201" h="13005025">
                <a:moveTo>
                  <a:pt x="0" y="0"/>
                </a:moveTo>
                <a:lnTo>
                  <a:pt x="6990202" y="0"/>
                </a:lnTo>
                <a:lnTo>
                  <a:pt x="6990202" y="13005025"/>
                </a:lnTo>
                <a:lnTo>
                  <a:pt x="0" y="13005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FE76CCB-81D1-EA35-C8A6-C675825F0EAA}"/>
              </a:ext>
            </a:extLst>
          </p:cNvPr>
          <p:cNvSpPr txBox="1"/>
          <p:nvPr/>
        </p:nvSpPr>
        <p:spPr>
          <a:xfrm>
            <a:off x="6482907" y="-1913315"/>
            <a:ext cx="604450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b="1" dirty="0"/>
              <a:t>Mindestalter</a:t>
            </a:r>
            <a:r>
              <a:rPr lang="de-DE" sz="2500" dirty="0"/>
              <a:t>: Man muss mindestens 18 Jahre alt sein. </a:t>
            </a:r>
          </a:p>
          <a:p>
            <a:endParaRPr lang="de-DE" sz="2500" dirty="0"/>
          </a:p>
          <a:p>
            <a:r>
              <a:rPr lang="de-DE" sz="2500" b="1" dirty="0"/>
              <a:t>Staatsangehörigkeit</a:t>
            </a:r>
            <a:r>
              <a:rPr lang="de-DE" sz="2500" dirty="0"/>
              <a:t>: Man muss die deutsche Staatsangehörigkeit besitzen.</a:t>
            </a:r>
          </a:p>
          <a:p>
            <a:endParaRPr lang="de-DE" sz="2500" dirty="0"/>
          </a:p>
          <a:p>
            <a:r>
              <a:rPr lang="de-DE" sz="2500" b="1" dirty="0"/>
              <a:t>Wohnsitz</a:t>
            </a:r>
            <a:r>
              <a:rPr lang="de-DE" sz="2500" dirty="0"/>
              <a:t>: Man muss seit mindestens </a:t>
            </a:r>
          </a:p>
          <a:p>
            <a:r>
              <a:rPr lang="de-DE" sz="2500" dirty="0"/>
              <a:t>drei Monaten in Deutschland wohnen oder sich gewöhnlich dort aufhalten.</a:t>
            </a:r>
          </a:p>
          <a:p>
            <a:endParaRPr lang="de-DE" sz="2500" dirty="0"/>
          </a:p>
          <a:p>
            <a:r>
              <a:rPr lang="de-DE" sz="2500" b="1" dirty="0"/>
              <a:t>Eintrag im Wählerverzeichnis</a:t>
            </a:r>
            <a:r>
              <a:rPr lang="de-DE" sz="2500" dirty="0"/>
              <a:t>: Man muss im Wählerverzeichnis der zuständigen Gemeinde eingetragen sein oder einen Wahlschein beantragt haben.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82907" y="203088"/>
            <a:ext cx="6233463" cy="8170568"/>
          </a:xfrm>
          <a:custGeom>
            <a:avLst/>
            <a:gdLst/>
            <a:ahLst/>
            <a:cxnLst/>
            <a:rect l="l" t="t" r="r" b="b"/>
            <a:pathLst>
              <a:path w="6233463" h="8170568">
                <a:moveTo>
                  <a:pt x="0" y="0"/>
                </a:moveTo>
                <a:lnTo>
                  <a:pt x="6233463" y="0"/>
                </a:lnTo>
                <a:lnTo>
                  <a:pt x="6233463" y="8170568"/>
                </a:lnTo>
                <a:lnTo>
                  <a:pt x="0" y="8170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6011807" y="-131769"/>
            <a:ext cx="6990201" cy="13005025"/>
          </a:xfrm>
          <a:custGeom>
            <a:avLst/>
            <a:gdLst/>
            <a:ahLst/>
            <a:cxnLst/>
            <a:rect l="l" t="t" r="r" b="b"/>
            <a:pathLst>
              <a:path w="6990201" h="13005025">
                <a:moveTo>
                  <a:pt x="0" y="0"/>
                </a:moveTo>
                <a:lnTo>
                  <a:pt x="6990202" y="0"/>
                </a:lnTo>
                <a:lnTo>
                  <a:pt x="6990202" y="13005025"/>
                </a:lnTo>
                <a:lnTo>
                  <a:pt x="0" y="13005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B464222-56AC-1184-4C67-E6BB9C18AF83}"/>
              </a:ext>
            </a:extLst>
          </p:cNvPr>
          <p:cNvSpPr txBox="1"/>
          <p:nvPr/>
        </p:nvSpPr>
        <p:spPr>
          <a:xfrm>
            <a:off x="6609556" y="-2126496"/>
            <a:ext cx="5791200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de-DE" sz="2500" b="1" dirty="0"/>
          </a:p>
          <a:p>
            <a:endParaRPr lang="de-DE" sz="2500" b="1" dirty="0"/>
          </a:p>
          <a:p>
            <a:endParaRPr lang="de-DE" sz="2500" b="1" dirty="0"/>
          </a:p>
          <a:p>
            <a:endParaRPr lang="de-DE" sz="2500" b="1" dirty="0"/>
          </a:p>
          <a:p>
            <a:r>
              <a:rPr lang="de-DE" sz="2500" b="1" dirty="0"/>
              <a:t>Ausschluss vom Wahlrecht</a:t>
            </a:r>
            <a:r>
              <a:rPr lang="de-DE" sz="2500" dirty="0"/>
              <a:t>: Bestimmte Personen sind vom Wahlrecht ausgeschlossen, z. B.: Personen, die aufgrund einer richterlichen Entscheidung ihr Wahlrecht verloren haben.</a:t>
            </a:r>
          </a:p>
          <a:p>
            <a:endParaRPr lang="de-DE" sz="2500" dirty="0"/>
          </a:p>
          <a:p>
            <a:r>
              <a:rPr lang="de-DE" sz="2500" dirty="0"/>
              <a:t>Menschen, die sich in einer bestimmten Form der Betreuung befinden (seit 2019 gibt es jedoch Ausnahmen, um Diskriminierung zu vermeiden) 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82907" y="203088"/>
            <a:ext cx="6233463" cy="8170568"/>
          </a:xfrm>
          <a:custGeom>
            <a:avLst/>
            <a:gdLst/>
            <a:ahLst/>
            <a:cxnLst/>
            <a:rect l="l" t="t" r="r" b="b"/>
            <a:pathLst>
              <a:path w="6233463" h="8170568">
                <a:moveTo>
                  <a:pt x="0" y="0"/>
                </a:moveTo>
                <a:lnTo>
                  <a:pt x="6233463" y="0"/>
                </a:lnTo>
                <a:lnTo>
                  <a:pt x="6233463" y="8170568"/>
                </a:lnTo>
                <a:lnTo>
                  <a:pt x="0" y="8170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6011807" y="-131769"/>
            <a:ext cx="6990201" cy="13005025"/>
          </a:xfrm>
          <a:custGeom>
            <a:avLst/>
            <a:gdLst/>
            <a:ahLst/>
            <a:cxnLst/>
            <a:rect l="l" t="t" r="r" b="b"/>
            <a:pathLst>
              <a:path w="6990201" h="13005025">
                <a:moveTo>
                  <a:pt x="0" y="0"/>
                </a:moveTo>
                <a:lnTo>
                  <a:pt x="6990202" y="0"/>
                </a:lnTo>
                <a:lnTo>
                  <a:pt x="6990202" y="13005025"/>
                </a:lnTo>
                <a:lnTo>
                  <a:pt x="0" y="13005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A1D4308-9E0B-7A58-44A2-56E20C2DC449}"/>
              </a:ext>
            </a:extLst>
          </p:cNvPr>
          <p:cNvSpPr txBox="1"/>
          <p:nvPr/>
        </p:nvSpPr>
        <p:spPr>
          <a:xfrm>
            <a:off x="6482906" y="855156"/>
            <a:ext cx="6044500" cy="58631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500" dirty="0"/>
              <a:t>Die Auszählung der Stimmen wird von einer Wahl- oder Zählkommission geleitet und von Wahlhelfern durchgeführt.</a:t>
            </a:r>
          </a:p>
          <a:p>
            <a:endParaRPr lang="de-DE" sz="2500" dirty="0"/>
          </a:p>
          <a:p>
            <a:r>
              <a:rPr lang="de-DE" sz="2500" dirty="0"/>
              <a:t>Diese haben klare Regelungen zur Auszählung, die sich aus dem Gesetz, der Geschäftsordnung, dem Gesellschaftsvertrag und der Satzung ergeben. </a:t>
            </a:r>
          </a:p>
          <a:p>
            <a:endParaRPr lang="de-DE" sz="2500" dirty="0"/>
          </a:p>
          <a:p>
            <a:r>
              <a:rPr lang="de-DE" sz="2500" dirty="0"/>
              <a:t>Ein Wahlbeobachter kann hinzugezogen werden. Nach der Auszählung werden die Ergebnisse festgestellt und veröffentlicht, es kann zu einer späteren Wahlprüfung kommen.</a:t>
            </a:r>
          </a:p>
          <a:p>
            <a:endParaRPr lang="de-DE" sz="25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482907" y="203088"/>
            <a:ext cx="6233463" cy="8170568"/>
          </a:xfrm>
          <a:custGeom>
            <a:avLst/>
            <a:gdLst/>
            <a:ahLst/>
            <a:cxnLst/>
            <a:rect l="l" t="t" r="r" b="b"/>
            <a:pathLst>
              <a:path w="6233463" h="8170568">
                <a:moveTo>
                  <a:pt x="0" y="0"/>
                </a:moveTo>
                <a:lnTo>
                  <a:pt x="6233463" y="0"/>
                </a:lnTo>
                <a:lnTo>
                  <a:pt x="6233463" y="8170568"/>
                </a:lnTo>
                <a:lnTo>
                  <a:pt x="0" y="817056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  <p:sp>
        <p:nvSpPr>
          <p:cNvPr id="3" name="Freeform 3"/>
          <p:cNvSpPr/>
          <p:nvPr/>
        </p:nvSpPr>
        <p:spPr>
          <a:xfrm>
            <a:off x="6011807" y="-131769"/>
            <a:ext cx="6990201" cy="13005025"/>
          </a:xfrm>
          <a:custGeom>
            <a:avLst/>
            <a:gdLst/>
            <a:ahLst/>
            <a:cxnLst/>
            <a:rect l="l" t="t" r="r" b="b"/>
            <a:pathLst>
              <a:path w="6990201" h="13005025">
                <a:moveTo>
                  <a:pt x="0" y="0"/>
                </a:moveTo>
                <a:lnTo>
                  <a:pt x="6990202" y="0"/>
                </a:lnTo>
                <a:lnTo>
                  <a:pt x="6990202" y="13005025"/>
                </a:lnTo>
                <a:lnTo>
                  <a:pt x="0" y="130050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de-DE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</Words>
  <Application>Microsoft Office PowerPoint</Application>
  <PresentationFormat>Benutzerdefiniert</PresentationFormat>
  <Paragraphs>22</Paragraphs>
  <Slides>6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Calibri</vt:lpstr>
      <vt:lpstr>Aptos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David Stemmler</cp:lastModifiedBy>
  <cp:revision>3</cp:revision>
  <dcterms:created xsi:type="dcterms:W3CDTF">2006-08-16T00:00:00Z</dcterms:created>
  <dcterms:modified xsi:type="dcterms:W3CDTF">2025-01-22T11:21:43Z</dcterms:modified>
  <dc:identifier>DAGbhAaPRsw</dc:identifier>
</cp:coreProperties>
</file>