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2"/>
  </p:notesMasterIdLst>
  <p:sldIdLst>
    <p:sldId id="268" r:id="rId2"/>
    <p:sldId id="266" r:id="rId3"/>
    <p:sldId id="260" r:id="rId4"/>
    <p:sldId id="267" r:id="rId5"/>
    <p:sldId id="264" r:id="rId6"/>
    <p:sldId id="269" r:id="rId7"/>
    <p:sldId id="258" r:id="rId8"/>
    <p:sldId id="265" r:id="rId9"/>
    <p:sldId id="262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F126-0AC5-428F-8675-EAF8BFB38B47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08FD-5500-4981-B5A0-7EF2359BFF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809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A08FD-5500-4981-B5A0-7EF2359BFFA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745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506C7-7336-4CFB-8357-029B6A4E9ED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914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https://www.mentimeter.com/app/presentation/alq8w3j24dhmwz8xa8vx8qgrx98n26da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A08FD-5500-4981-B5A0-7EF2359BFFA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09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5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9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5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8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5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7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9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5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htnovo.net/2020/06/spot-cane-robot-vendita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0/06/spot-cane-robot-vendita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0/06/spot-cane-robot-vendita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FUHi3_oiXk?feature=oembed" TargetMode="Externa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9ECwExc-_M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8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oboter, der eine Maschine bedient">
            <a:extLst>
              <a:ext uri="{FF2B5EF4-FFF2-40B4-BE49-F238E27FC236}">
                <a16:creationId xmlns:a16="http://schemas.microsoft.com/office/drawing/2014/main" id="{68D6D23F-0525-53FE-A3C9-A6FE9E4362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83" b="2302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7" name="Rectangle 12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B75B24-CEA0-2EAA-76F3-DC39545D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2" y="1122363"/>
            <a:ext cx="5029198" cy="2305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</a:rPr>
              <a:t>Roboter beim Militär</a:t>
            </a:r>
          </a:p>
        </p:txBody>
      </p:sp>
    </p:spTree>
    <p:extLst>
      <p:ext uri="{BB962C8B-B14F-4D97-AF65-F5344CB8AC3E}">
        <p14:creationId xmlns:p14="http://schemas.microsoft.com/office/powerpoint/2010/main" val="37265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5594D-AA98-6AB0-FEE2-E02D664D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3535AD-BAE0-689F-BE54-F97644969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nhaltsplatzhalter 4" descr="Ein Bild, das Gelände, draußen, Werkzeug, gelb enthält.&#10;&#10;Automatisch generierte Beschreibung">
            <a:extLst>
              <a:ext uri="{FF2B5EF4-FFF2-40B4-BE49-F238E27FC236}">
                <a16:creationId xmlns:a16="http://schemas.microsoft.com/office/drawing/2014/main" id="{66278C5A-05DC-059A-F9DC-C78F2D7AE0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513" b="26197"/>
          <a:stretch/>
        </p:blipFill>
        <p:spPr>
          <a:xfrm>
            <a:off x="21" y="1"/>
            <a:ext cx="12191979" cy="6857999"/>
          </a:xfrm>
          <a:prstGeom prst="rect">
            <a:avLst/>
          </a:prstGeom>
        </p:spPr>
      </p:pic>
      <p:pic>
        <p:nvPicPr>
          <p:cNvPr id="5" name="Grafik 4" descr="Ein Bild, das Muster, Grafiken, Grafikdesign, Kunst enthält.&#10;&#10;Automatisch generierte Beschreibung">
            <a:extLst>
              <a:ext uri="{FF2B5EF4-FFF2-40B4-BE49-F238E27FC236}">
                <a16:creationId xmlns:a16="http://schemas.microsoft.com/office/drawing/2014/main" id="{25ED25D0-3FFA-25AE-03D5-BCCE6C4E7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095" y="2997199"/>
            <a:ext cx="3710819" cy="371081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B800DFE-228F-3CE8-FE6F-C4098D9B99C2}"/>
              </a:ext>
            </a:extLst>
          </p:cNvPr>
          <p:cNvSpPr txBox="1"/>
          <p:nvPr/>
        </p:nvSpPr>
        <p:spPr>
          <a:xfrm>
            <a:off x="0" y="488648"/>
            <a:ext cx="12191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Mentimeter</a:t>
            </a:r>
            <a:endParaRPr lang="en-GB" sz="3200" dirty="0">
              <a:solidFill>
                <a:schemeClr val="bg1"/>
              </a:solidFill>
            </a:endParaRPr>
          </a:p>
          <a:p>
            <a:pPr algn="ctr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26378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oboter, der eine Maschine bedient">
            <a:extLst>
              <a:ext uri="{FF2B5EF4-FFF2-40B4-BE49-F238E27FC236}">
                <a16:creationId xmlns:a16="http://schemas.microsoft.com/office/drawing/2014/main" id="{0ED264E8-81BF-7908-B9C0-E30517490B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683" b="2302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4D40FB-1B92-77A2-8AF3-18934AD5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143000"/>
            <a:ext cx="4394201" cy="2286000"/>
          </a:xfrm>
        </p:spPr>
        <p:txBody>
          <a:bodyPr anchor="t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Gliederung</a:t>
            </a:r>
            <a:endParaRPr lang="en-GB" sz="48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128C2A-6E7E-E27D-A9DB-88BBD6546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07697"/>
            <a:ext cx="4953000" cy="450730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Militärroboter: Vor- und Nachteile</a:t>
            </a:r>
          </a:p>
          <a:p>
            <a:endParaRPr lang="de-DE" dirty="0">
              <a:solidFill>
                <a:srgbClr val="FFFFFF"/>
              </a:solidFill>
            </a:endParaRPr>
          </a:p>
          <a:p>
            <a:r>
              <a:rPr lang="de-DE" dirty="0">
                <a:solidFill>
                  <a:srgbClr val="FFFFFF"/>
                </a:solidFill>
              </a:rPr>
              <a:t>Auswirkungen</a:t>
            </a:r>
          </a:p>
          <a:p>
            <a:endParaRPr lang="en-GB" dirty="0">
              <a:solidFill>
                <a:srgbClr val="FFFFFF"/>
              </a:solidFill>
            </a:endParaRPr>
          </a:p>
          <a:p>
            <a:r>
              <a:rPr lang="en-GB" dirty="0" err="1">
                <a:solidFill>
                  <a:srgbClr val="FFFFFF"/>
                </a:solidFill>
              </a:rPr>
              <a:t>Firma</a:t>
            </a:r>
            <a:r>
              <a:rPr lang="en-GB" dirty="0">
                <a:solidFill>
                  <a:srgbClr val="FFFFFF"/>
                </a:solidFill>
              </a:rPr>
              <a:t> Boston Dynamics</a:t>
            </a:r>
          </a:p>
          <a:p>
            <a:endParaRPr lang="en-GB" dirty="0">
              <a:solidFill>
                <a:srgbClr val="FFFFFF"/>
              </a:solidFill>
            </a:endParaRPr>
          </a:p>
          <a:p>
            <a:r>
              <a:rPr lang="en-GB" dirty="0" err="1">
                <a:solidFill>
                  <a:srgbClr val="FFFFFF"/>
                </a:solidFill>
              </a:rPr>
              <a:t>Merkmale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sowie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Anwendungen</a:t>
            </a:r>
            <a:r>
              <a:rPr lang="en-GB" dirty="0">
                <a:solidFill>
                  <a:srgbClr val="FFFFFF"/>
                </a:solidFill>
              </a:rPr>
              <a:t> </a:t>
            </a:r>
          </a:p>
          <a:p>
            <a:endParaRPr lang="en-GB" dirty="0">
              <a:solidFill>
                <a:srgbClr val="FFFFFF"/>
              </a:solidFill>
            </a:endParaRPr>
          </a:p>
          <a:p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0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5CE8706-C904-73E3-C523-33027F7D3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Waffe, draußen, Gewehr, Schusswaffe enthält.&#10;&#10;Automatisch generierte Beschreibung">
            <a:extLst>
              <a:ext uri="{FF2B5EF4-FFF2-40B4-BE49-F238E27FC236}">
                <a16:creationId xmlns:a16="http://schemas.microsoft.com/office/drawing/2014/main" id="{B789AACF-B244-BB6A-5239-0FDEC5A72B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FCDAFEBF-9CE9-BFF5-DFD0-3A3067BA2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3" y="0"/>
            <a:ext cx="12322628" cy="65507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Militärroboter: Vorteile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Reduzierung menschlicher Risiken</a:t>
            </a:r>
            <a:r>
              <a:rPr lang="de-D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Einsatz von Robotern für gefährliche Aufgaben schützt Soldaten vor direkter Bedrohung.</a:t>
            </a:r>
          </a:p>
          <a:p>
            <a:pPr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Präzision und Effektivität</a:t>
            </a:r>
            <a:r>
              <a:rPr lang="de-D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Roboter können Aufgaben mit höherer Genauigkeit und Effizienz ausführen als Menschen.</a:t>
            </a:r>
          </a:p>
          <a:p>
            <a:pPr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Permanente Einsatzbereitschaft</a:t>
            </a:r>
            <a:r>
              <a:rPr lang="de-D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Im Gegensatz zu menschlichen Soldaten sind Roboter unempfindlich gegenüber Erschöpfung und können kontinuierlich im Einsatz bleiben.</a:t>
            </a:r>
          </a:p>
          <a:p>
            <a:pPr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Skalierbarkeit</a:t>
            </a:r>
            <a:r>
              <a:rPr lang="de-D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Roboter können in großen Mengen hergestellt und eingesetzt werden, was eine schnelle Reaktion auf verschiedene Bedrohungen ermöglicht.</a:t>
            </a:r>
          </a:p>
        </p:txBody>
      </p:sp>
    </p:spTree>
    <p:extLst>
      <p:ext uri="{BB962C8B-B14F-4D97-AF65-F5344CB8AC3E}">
        <p14:creationId xmlns:p14="http://schemas.microsoft.com/office/powerpoint/2010/main" val="96189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5CE8706-C904-73E3-C523-33027F7D3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Waffe, draußen, Gewehr, Schusswaffe enthält.&#10;&#10;Automatisch generierte Beschreibung">
            <a:extLst>
              <a:ext uri="{FF2B5EF4-FFF2-40B4-BE49-F238E27FC236}">
                <a16:creationId xmlns:a16="http://schemas.microsoft.com/office/drawing/2014/main" id="{B789AACF-B244-BB6A-5239-0FDEC5A72B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FCDAFEBF-9CE9-BFF5-DFD0-3A3067BA2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3" y="0"/>
            <a:ext cx="12192000" cy="65507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Militärroboter: Nachteile</a:t>
            </a:r>
            <a:endParaRPr lang="de-DE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de-DE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Ethik und Rechtsfragen</a:t>
            </a:r>
            <a:r>
              <a:rPr lang="de-D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Verwendung von autonomen Waffensystemen wirft Fragen hinsichtlich ethischer Standards und internationaler Gesetze auf.</a:t>
            </a:r>
          </a:p>
          <a:p>
            <a:pPr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Fehlende Empathie und Unterscheidungsvermögen</a:t>
            </a:r>
            <a:r>
              <a:rPr lang="de-D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Roboter fehlt die menschliche Fähigkeit zur Empathie und zum Erkennen komplexer Situationen.</a:t>
            </a:r>
          </a:p>
          <a:p>
            <a:pPr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Abhängigkeit von Technologie</a:t>
            </a:r>
            <a:r>
              <a:rPr lang="de-D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Ein verstärkter Einsatz von Militärrobotern könnte zu einer übermäßigen Abhängigkeit von Technologie führen, was die Verwundbarkeit gegenüber Cyberangriffen erhöht.</a:t>
            </a:r>
          </a:p>
          <a:p>
            <a:pPr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Verlust menschlicher Arbeitsplätze</a:t>
            </a:r>
            <a:r>
              <a:rPr lang="de-D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Automatisierung von militärischen Aufgaben könnte zu einem Verlust von Arbeitsplätzen für Soldaten führen.</a:t>
            </a:r>
          </a:p>
        </p:txBody>
      </p:sp>
    </p:spTree>
    <p:extLst>
      <p:ext uri="{BB962C8B-B14F-4D97-AF65-F5344CB8AC3E}">
        <p14:creationId xmlns:p14="http://schemas.microsoft.com/office/powerpoint/2010/main" val="179976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8488EB-0228-CBBA-25BC-0E8455A90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5CE8706-C904-73E3-C523-33027F7D3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Waffe, draußen, Gewehr, Schusswaffe enthält.&#10;&#10;Automatisch generierte Beschreibung">
            <a:extLst>
              <a:ext uri="{FF2B5EF4-FFF2-40B4-BE49-F238E27FC236}">
                <a16:creationId xmlns:a16="http://schemas.microsoft.com/office/drawing/2014/main" id="{C96E1724-5F51-5510-0844-2A2AC4FC9E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DC1250BA-528A-8279-42CA-117641684F64}"/>
              </a:ext>
            </a:extLst>
          </p:cNvPr>
          <p:cNvSpPr txBox="1">
            <a:spLocks/>
          </p:cNvSpPr>
          <p:nvPr/>
        </p:nvSpPr>
        <p:spPr>
          <a:xfrm>
            <a:off x="87086" y="149982"/>
            <a:ext cx="12008152" cy="653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Pts val="1200"/>
              <a:buNone/>
            </a:pPr>
            <a:r>
              <a:rPr lang="en-US" sz="32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Auswirkungen</a:t>
            </a:r>
            <a:r>
              <a:rPr lang="en-US" sz="32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Pts val="1200"/>
              <a:buNone/>
            </a:pPr>
            <a:endParaRPr lang="en-US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Pts val="1200"/>
              <a:buNone/>
            </a:pP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Arbeitsplatzverluste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Strukturwandel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Automatisierung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einem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Wandel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militärischen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Berufen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führen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Arbeitsplätze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gefährden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Ethik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und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Sicherheitsbedenken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Verwendung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autonomer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Waffensysteme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wirft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nach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Moral und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Sicherheit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auf.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Technologischer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Fortschritt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Innovation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Der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Einsatz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von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technologischen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Fortschritt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Innovationen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vorantreiben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Internationale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Beziehungen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Konflikte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Verbreitung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von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Spannungen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zwischen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Ländern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führen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Ungleichheiten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Zugang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zur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Verfügbarkeit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von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bestehende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Ungleichheiten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verstärken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Vertrauen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Regierungen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Nutzung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von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das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Vertrauen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Regierungen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beeinflussen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250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Gelände, draußen, Werkzeug, gelb enthält.&#10;&#10;Automatisch generierte Beschreibung">
            <a:extLst>
              <a:ext uri="{FF2B5EF4-FFF2-40B4-BE49-F238E27FC236}">
                <a16:creationId xmlns:a16="http://schemas.microsoft.com/office/drawing/2014/main" id="{6984DD32-C104-E5AB-B857-15A1FAD2D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13" b="26197"/>
          <a:stretch/>
        </p:blipFill>
        <p:spPr>
          <a:xfrm>
            <a:off x="21" y="1"/>
            <a:ext cx="12191979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D4462F-684E-8093-C7C9-F6D42D3D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2" y="1122363"/>
            <a:ext cx="5029198" cy="2305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</a:rPr>
              <a:t>Firma Boston Dynamics</a:t>
            </a:r>
          </a:p>
        </p:txBody>
      </p:sp>
    </p:spTree>
    <p:extLst>
      <p:ext uri="{BB962C8B-B14F-4D97-AF65-F5344CB8AC3E}">
        <p14:creationId xmlns:p14="http://schemas.microsoft.com/office/powerpoint/2010/main" val="411721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Gelände, draußen, Werkzeug, gelb enthält.&#10;&#10;Automatisch generierte Beschreibung">
            <a:extLst>
              <a:ext uri="{FF2B5EF4-FFF2-40B4-BE49-F238E27FC236}">
                <a16:creationId xmlns:a16="http://schemas.microsoft.com/office/drawing/2014/main" id="{CE1424EF-3B45-CCCE-530A-95B8FDFEA0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13" b="26197"/>
          <a:stretch/>
        </p:blipFill>
        <p:spPr>
          <a:xfrm>
            <a:off x="21" y="1"/>
            <a:ext cx="12191979" cy="685799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9121A-1CEF-EE5B-0F18-0AB55FF8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9" y="0"/>
            <a:ext cx="12138781" cy="6857999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de-DE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Boston Dynamics Spot</a:t>
            </a:r>
            <a:r>
              <a:rPr lang="de-D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de-D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Vielseitige vierbeinige Roboter, entwickelt für verschiedene Anwendungen, einschließlich militärischer und ziviler Einsätze.</a:t>
            </a:r>
          </a:p>
          <a:p>
            <a:pPr marL="0" indent="0">
              <a:lnSpc>
                <a:spcPct val="110000"/>
              </a:lnSpc>
              <a:buNone/>
            </a:pPr>
            <a:endParaRPr lang="de-D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Merkmale</a:t>
            </a:r>
            <a:r>
              <a:rPr lang="de-D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Bewegungsfähigkeit</a:t>
            </a: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Stabile Fortbewegung in verschiedenen Geländen dank vierbeiniger Konstruktion.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Sensorik</a:t>
            </a: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Ausgestattet mit Kameras, Lidar, Infrarot- und Ultraschallsensoren für Umgebungswahrnehmung.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Künstliche Intelligenz</a:t>
            </a: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Verarbeitung von Sensordaten und autonome Entscheidungsfindung.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Anpassungsfähigkeit</a:t>
            </a: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Konfigurierbar für verschiedene Aufgaben je nach Anforderungen des Einsatzes.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Interaktion mit der Umgebung</a:t>
            </a: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Manipulation von Objekten und Durchführung einfacher physischer Aufgaben.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Akku Laufzeit</a:t>
            </a:r>
            <a:r>
              <a:rPr lang="en-US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 Min / </a:t>
            </a:r>
            <a:r>
              <a:rPr lang="en-US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Standby</a:t>
            </a:r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:180min / </a:t>
            </a:r>
            <a:r>
              <a:rPr lang="en-US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Lade </a:t>
            </a:r>
            <a:r>
              <a:rPr lang="en-US" sz="1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zeit</a:t>
            </a:r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120 Min</a:t>
            </a:r>
            <a:endParaRPr lang="de-DE" sz="1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de-DE" sz="1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Anwendungen im Militär</a:t>
            </a:r>
            <a:r>
              <a:rPr lang="de-D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Überwachung und Aufklärung.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Patrouillen und Sicherheitsüberwachung.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Logistikunterstützung und Transport.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Gefahrenabwehr und Rettungseinsätze.</a:t>
            </a:r>
          </a:p>
          <a:p>
            <a:pPr>
              <a:lnSpc>
                <a:spcPct val="110000"/>
              </a:lnSpc>
            </a:pPr>
            <a:endParaRPr lang="en-GB" sz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104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medien 4" title="Spot for Safety and Incident Response | Boston Dynamics">
            <a:hlinkClick r:id="" action="ppaction://media"/>
            <a:extLst>
              <a:ext uri="{FF2B5EF4-FFF2-40B4-BE49-F238E27FC236}">
                <a16:creationId xmlns:a16="http://schemas.microsoft.com/office/drawing/2014/main" id="{1D421112-6EF9-AFA8-844C-2CEE19B5D6A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8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medien 1" title="All New Atlas | Boston Dynamics">
            <a:hlinkClick r:id="" action="ppaction://media"/>
            <a:extLst>
              <a:ext uri="{FF2B5EF4-FFF2-40B4-BE49-F238E27FC236}">
                <a16:creationId xmlns:a16="http://schemas.microsoft.com/office/drawing/2014/main" id="{F1C68071-BDF9-0B8A-11D1-9F1288A9D7E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24189" y="0"/>
            <a:ext cx="12216189" cy="689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Breitbild</PresentationFormat>
  <Paragraphs>54</Paragraphs>
  <Slides>10</Slides>
  <Notes>3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Aptos</vt:lpstr>
      <vt:lpstr>Arial</vt:lpstr>
      <vt:lpstr>Neue Haas Grotesk Text Pro</vt:lpstr>
      <vt:lpstr>SwellVTI</vt:lpstr>
      <vt:lpstr>Roboter beim Militär</vt:lpstr>
      <vt:lpstr>Gliederung</vt:lpstr>
      <vt:lpstr>PowerPoint-Präsentation</vt:lpstr>
      <vt:lpstr>PowerPoint-Präsentation</vt:lpstr>
      <vt:lpstr>PowerPoint-Präsentation</vt:lpstr>
      <vt:lpstr>Firma Boston Dynamics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Roboter beim Militär</dc:title>
  <dc:creator>David Stemmler</dc:creator>
  <cp:lastModifiedBy>David Stemmler</cp:lastModifiedBy>
  <cp:revision>18</cp:revision>
  <dcterms:created xsi:type="dcterms:W3CDTF">2024-02-26T08:55:57Z</dcterms:created>
  <dcterms:modified xsi:type="dcterms:W3CDTF">2024-04-22T08:38:12Z</dcterms:modified>
</cp:coreProperties>
</file>