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3A20-8EBB-4006-9B33-028C8AA60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E68E-725B-4C52-BD11-BEF7D324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D65D-8820-49C2-AC64-EB23E6C7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4767-F515-4C22-852D-7C261E8F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BFA7-7E2E-4179-B069-72817EEE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91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D72F-9C18-447A-B280-A034C1C6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A069A-78F8-4EE8-9116-EE90CCD5A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16E9-BD27-4F9F-BAB6-7079BC6D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A793-401A-454C-AD20-3923AB3A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DA038-0165-416D-8966-C00E8F3B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75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5A059-D6EC-420C-A20C-F9A87329F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E024-3EDD-48E5-A848-25D24F402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8683C-FF55-495E-B847-95C08983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AC2EA-7D5C-401F-A205-9EBA6BB0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9FCD-9479-45DA-8998-CD6A4826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5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D498-D88D-4BF9-8F66-C6E29BF3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2882-D543-440C-A780-2F45F83F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0369-38A6-41D6-A7AF-ED25E71B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F5D28-BE20-4664-B9C5-1BB7F085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317BE-F96C-4C8B-B206-47027FE7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A8FD-583D-4767-8CE0-217F26D3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2F1-10D7-4611-9E6A-48507E1A6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6FDA-3087-4AD4-8ADF-F7BF1305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861D-16E3-42C7-9703-ADD8FF28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DA033-3CF7-45BD-9A94-F1EF1B9F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D062-37E3-42C1-A00E-8CACC9C1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7A08-62F5-4669-85D3-660594BA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3CFED-28A9-4C53-BD81-9A432FCAC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FF8C-B606-47BB-A8FE-C807DF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E5203-2801-4BAA-8C28-CAA782EC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D439-3C1E-44CF-AC18-C1222C43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4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3F60-2B19-457C-980B-655B5809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7913E-93C0-40B3-BF23-D69E52A87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2EACC-43B7-41D8-A20F-3E984B72C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54794-1285-482F-B3EF-C8D01859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E06BC-76AA-4676-9E75-D90B125A4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49972-9394-405D-B6A8-F7CC103A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68A52-3713-41AD-91F1-3D7B6627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8A260-254C-47AD-9373-B8CF4F24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9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B6A-0A33-4DDD-A2B4-7B2DB35A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F269C-0989-4391-A837-C8E11F0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A1907-0182-46D5-B40A-E2A4F6BE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DE327-EF96-4A89-B1A8-B1589B98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9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0D80-92A8-4BCF-8ADF-E8E72362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7C077-9378-458F-9B57-85E72DD7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970E8-90A3-4EBA-96B2-EB60CD3F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3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303F-94F0-4212-A8B9-35EACA53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D89D-3AF5-4818-A4BB-AD8EAFC0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E49DC-7804-4B50-A946-EC63F2C95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D88BF-D7A9-4F1B-A144-CC0B01CD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F021E-9802-48CB-9762-96C08BBB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09ED-7F1B-49A3-AFA8-02663ACD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48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8839-1103-4EC8-B9A6-E57A42C5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6861D-B308-4F87-A140-7725DD810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39BA-5662-4B28-93E4-328428A4A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D7D1F-AE83-4759-A89E-B8BF0B3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C487D-1C05-42B4-A70B-B4242150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20B62-2B02-450E-8F51-C3608AB4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06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49E38-99F3-48EA-B360-3B42596C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F2A6F-743C-4322-AAFC-4E9B9B17C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C79B-8B71-4742-B53E-0D7A7CF38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8822-9E06-417E-A426-575EC97F21CC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C140-1946-4375-95FC-BC86E60D4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5C0A1-F5E5-4A7D-B21B-39694ADEC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7631-1A3A-47B1-A727-7DB68BD392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81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E47-12D6-407D-8F4D-29B645488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Photoviewer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44BE6-8E04-4F73-9F7D-09B44DA40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David Stahl</a:t>
            </a:r>
          </a:p>
        </p:txBody>
      </p:sp>
    </p:spTree>
    <p:extLst>
      <p:ext uri="{BB962C8B-B14F-4D97-AF65-F5344CB8AC3E}">
        <p14:creationId xmlns:p14="http://schemas.microsoft.com/office/powerpoint/2010/main" val="259090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D9BF-4B12-4D13-A5D1-DB99091A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44EC-615D-428A-809E-34D3FB02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  <a:p>
            <a:r>
              <a:rPr lang="de-DE" dirty="0"/>
              <a:t>Model-View-Controller</a:t>
            </a:r>
          </a:p>
          <a:p>
            <a:r>
              <a:rPr lang="de-DE" dirty="0"/>
              <a:t>Observer Pattern</a:t>
            </a:r>
          </a:p>
          <a:p>
            <a:r>
              <a:rPr lang="de-DE" dirty="0"/>
              <a:t>Singleton Pattern</a:t>
            </a:r>
          </a:p>
          <a:p>
            <a:r>
              <a:rPr lang="de-DE" dirty="0"/>
              <a:t>State Pattern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7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3773-23F7-49AD-BFA8-AE6F73CC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4" name="Picture Placeholder 5" descr="Action center">
            <a:extLst>
              <a:ext uri="{FF2B5EF4-FFF2-40B4-BE49-F238E27FC236}">
                <a16:creationId xmlns:a16="http://schemas.microsoft.com/office/drawing/2014/main" id="{BFE728E7-15E4-40DE-BC62-B60A87E01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7614" y="1533640"/>
            <a:ext cx="923677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A66-A60D-46FB-9B92-0C0BB754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Model-View-Controller</a:t>
            </a:r>
          </a:p>
        </p:txBody>
      </p:sp>
      <p:pic>
        <p:nvPicPr>
          <p:cNvPr id="9" name="Picture Placeholder 5" descr="Start">
            <a:extLst>
              <a:ext uri="{FF2B5EF4-FFF2-40B4-BE49-F238E27FC236}">
                <a16:creationId xmlns:a16="http://schemas.microsoft.com/office/drawing/2014/main" id="{AA4839D0-F700-47BA-B473-E29DFFD5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1595" y="2082591"/>
            <a:ext cx="6172200" cy="38031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64811C-95AD-4F34-8FDB-42AD6DE6495E}"/>
              </a:ext>
            </a:extLst>
          </p:cNvPr>
          <p:cNvSpPr/>
          <p:nvPr/>
        </p:nvSpPr>
        <p:spPr>
          <a:xfrm>
            <a:off x="5314096" y="2082591"/>
            <a:ext cx="6307198" cy="35868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E670F7-40F9-4630-9BBE-EDD0F8A5E9D1}"/>
              </a:ext>
            </a:extLst>
          </p:cNvPr>
          <p:cNvSpPr/>
          <p:nvPr/>
        </p:nvSpPr>
        <p:spPr>
          <a:xfrm>
            <a:off x="5314096" y="2442025"/>
            <a:ext cx="6307198" cy="229387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C3246C-C22F-4649-AB0D-32812790E6FE}"/>
              </a:ext>
            </a:extLst>
          </p:cNvPr>
          <p:cNvSpPr/>
          <p:nvPr/>
        </p:nvSpPr>
        <p:spPr>
          <a:xfrm>
            <a:off x="5314096" y="4736651"/>
            <a:ext cx="6307198" cy="114912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56977-E765-4DE3-A255-90CFCE59C804}"/>
              </a:ext>
            </a:extLst>
          </p:cNvPr>
          <p:cNvCxnSpPr>
            <a:cxnSpLocks/>
          </p:cNvCxnSpPr>
          <p:nvPr/>
        </p:nvCxnSpPr>
        <p:spPr>
          <a:xfrm flipV="1">
            <a:off x="3338423" y="2248231"/>
            <a:ext cx="1975673" cy="13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5448A5-BB94-4B38-A1EA-4228130BCB36}"/>
              </a:ext>
            </a:extLst>
          </p:cNvPr>
          <p:cNvSpPr/>
          <p:nvPr/>
        </p:nvSpPr>
        <p:spPr>
          <a:xfrm>
            <a:off x="1767770" y="2033627"/>
            <a:ext cx="1570008" cy="45661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Top Bar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D1A7A8-9866-4D03-A4EE-01FA721A4FF1}"/>
              </a:ext>
            </a:extLst>
          </p:cNvPr>
          <p:cNvCxnSpPr>
            <a:cxnSpLocks/>
          </p:cNvCxnSpPr>
          <p:nvPr/>
        </p:nvCxnSpPr>
        <p:spPr>
          <a:xfrm flipV="1">
            <a:off x="3338423" y="3589675"/>
            <a:ext cx="1975673" cy="13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9B0D7C-F770-47C4-AD33-F8492280D570}"/>
              </a:ext>
            </a:extLst>
          </p:cNvPr>
          <p:cNvSpPr/>
          <p:nvPr/>
        </p:nvSpPr>
        <p:spPr>
          <a:xfrm>
            <a:off x="1767770" y="3375071"/>
            <a:ext cx="1570008" cy="45661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Photo</a:t>
            </a:r>
            <a:r>
              <a:rPr lang="de-DE" dirty="0"/>
              <a:t> Viewer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7A1E0B-73FB-4A5B-B7C9-994A4E1047D7}"/>
              </a:ext>
            </a:extLst>
          </p:cNvPr>
          <p:cNvCxnSpPr>
            <a:cxnSpLocks/>
          </p:cNvCxnSpPr>
          <p:nvPr/>
        </p:nvCxnSpPr>
        <p:spPr>
          <a:xfrm flipV="1">
            <a:off x="3337778" y="5297509"/>
            <a:ext cx="1975673" cy="13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E085F9-4F7F-482B-8EB9-25E4C99F3C68}"/>
              </a:ext>
            </a:extLst>
          </p:cNvPr>
          <p:cNvSpPr/>
          <p:nvPr/>
        </p:nvSpPr>
        <p:spPr>
          <a:xfrm>
            <a:off x="1767125" y="5082905"/>
            <a:ext cx="1570008" cy="45661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Thumb List</a:t>
            </a:r>
          </a:p>
        </p:txBody>
      </p:sp>
    </p:spTree>
    <p:extLst>
      <p:ext uri="{BB962C8B-B14F-4D97-AF65-F5344CB8AC3E}">
        <p14:creationId xmlns:p14="http://schemas.microsoft.com/office/powerpoint/2010/main" val="334896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A66-A60D-46FB-9B92-0C0BB754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Model-View-Controller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7F8310-6067-4748-94F9-B88312E58037}"/>
              </a:ext>
            </a:extLst>
          </p:cNvPr>
          <p:cNvSpPr/>
          <p:nvPr/>
        </p:nvSpPr>
        <p:spPr>
          <a:xfrm>
            <a:off x="3505192" y="5400136"/>
            <a:ext cx="1276710" cy="7159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ThumbList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21DD7-39B3-4C3B-858F-9E03D44713EA}"/>
              </a:ext>
            </a:extLst>
          </p:cNvPr>
          <p:cNvSpPr/>
          <p:nvPr/>
        </p:nvSpPr>
        <p:spPr>
          <a:xfrm>
            <a:off x="6608795" y="5400136"/>
            <a:ext cx="1659147" cy="7159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Photo</a:t>
            </a:r>
            <a:r>
              <a:rPr lang="de-DE" dirty="0"/>
              <a:t> Viewer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5F867B-2996-4B13-94A0-2E75BFBBC3E5}"/>
              </a:ext>
            </a:extLst>
          </p:cNvPr>
          <p:cNvSpPr/>
          <p:nvPr/>
        </p:nvSpPr>
        <p:spPr>
          <a:xfrm>
            <a:off x="9911753" y="5400136"/>
            <a:ext cx="1276710" cy="7159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TopBar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905EF-8537-448B-97F2-34A5E6428D7C}"/>
              </a:ext>
            </a:extLst>
          </p:cNvPr>
          <p:cNvSpPr txBox="1"/>
          <p:nvPr/>
        </p:nvSpPr>
        <p:spPr>
          <a:xfrm>
            <a:off x="838200" y="55734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A70CE-E104-4E79-9E11-9C30DAFAC323}"/>
              </a:ext>
            </a:extLst>
          </p:cNvPr>
          <p:cNvSpPr txBox="1"/>
          <p:nvPr/>
        </p:nvSpPr>
        <p:spPr>
          <a:xfrm>
            <a:off x="833865" y="3902771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AB8C7-8361-4274-AED1-0BC219969D9D}"/>
              </a:ext>
            </a:extLst>
          </p:cNvPr>
          <p:cNvSpPr txBox="1"/>
          <p:nvPr/>
        </p:nvSpPr>
        <p:spPr>
          <a:xfrm>
            <a:off x="833865" y="185779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E68061-BD99-43B6-920A-4F229508C9CA}"/>
              </a:ext>
            </a:extLst>
          </p:cNvPr>
          <p:cNvSpPr/>
          <p:nvPr/>
        </p:nvSpPr>
        <p:spPr>
          <a:xfrm>
            <a:off x="3027867" y="3758150"/>
            <a:ext cx="2231361" cy="71599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ThumbListController</a:t>
            </a:r>
            <a:endParaRPr lang="de-D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F389CE-57AB-4A87-B57E-2D91013350E0}"/>
              </a:ext>
            </a:extLst>
          </p:cNvPr>
          <p:cNvSpPr/>
          <p:nvPr/>
        </p:nvSpPr>
        <p:spPr>
          <a:xfrm>
            <a:off x="6322689" y="3717848"/>
            <a:ext cx="2231361" cy="71599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PhotoViewController</a:t>
            </a:r>
            <a:endParaRPr lang="de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4FBFE7-EDFF-49D7-BF09-698D4A0DA982}"/>
              </a:ext>
            </a:extLst>
          </p:cNvPr>
          <p:cNvSpPr/>
          <p:nvPr/>
        </p:nvSpPr>
        <p:spPr>
          <a:xfrm>
            <a:off x="9549446" y="3729441"/>
            <a:ext cx="2001324" cy="71599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TopBarController</a:t>
            </a:r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A842AA-11D4-44B5-8D23-25B32061AD42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4143547" y="4474142"/>
            <a:ext cx="1" cy="92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DC3D36-90DB-4F54-AFBB-776BC006F020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7438369" y="4433840"/>
            <a:ext cx="1" cy="96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FE190D-14BA-4EE2-9C44-003A78D876CA}"/>
              </a:ext>
            </a:extLst>
          </p:cNvPr>
          <p:cNvCxnSpPr>
            <a:stCxn id="11" idx="2"/>
            <a:endCxn id="7" idx="0"/>
          </p:cNvCxnSpPr>
          <p:nvPr/>
        </p:nvCxnSpPr>
        <p:spPr>
          <a:xfrm>
            <a:off x="10550108" y="4445433"/>
            <a:ext cx="0" cy="95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7C3BDD-1E00-4467-B77C-FFA1CA557127}"/>
              </a:ext>
            </a:extLst>
          </p:cNvPr>
          <p:cNvSpPr/>
          <p:nvPr/>
        </p:nvSpPr>
        <p:spPr>
          <a:xfrm>
            <a:off x="4408098" y="1786426"/>
            <a:ext cx="1207698" cy="4407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PhotoList</a:t>
            </a:r>
            <a:endParaRPr lang="de-D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B670CC-E3C9-45C1-A97B-7BD74EC81844}"/>
              </a:ext>
            </a:extLst>
          </p:cNvPr>
          <p:cNvSpPr/>
          <p:nvPr/>
        </p:nvSpPr>
        <p:spPr>
          <a:xfrm>
            <a:off x="7838058" y="1786426"/>
            <a:ext cx="1207698" cy="4407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Zooming</a:t>
            </a:r>
            <a:endParaRPr lang="de-D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EB4923-84CF-4309-B298-CC46988A8B76}"/>
              </a:ext>
            </a:extLst>
          </p:cNvPr>
          <p:cNvCxnSpPr>
            <a:stCxn id="9" idx="0"/>
            <a:endCxn id="18" idx="2"/>
          </p:cNvCxnSpPr>
          <p:nvPr/>
        </p:nvCxnSpPr>
        <p:spPr>
          <a:xfrm flipV="1">
            <a:off x="4143548" y="2227130"/>
            <a:ext cx="868399" cy="15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16B301-89E5-45F0-96F4-A088A40DEF72}"/>
              </a:ext>
            </a:extLst>
          </p:cNvPr>
          <p:cNvCxnSpPr>
            <a:stCxn id="10" idx="0"/>
            <a:endCxn id="18" idx="2"/>
          </p:cNvCxnSpPr>
          <p:nvPr/>
        </p:nvCxnSpPr>
        <p:spPr>
          <a:xfrm flipH="1" flipV="1">
            <a:off x="5011947" y="2227130"/>
            <a:ext cx="2426423" cy="149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154DE-FB85-4056-AD8E-815446012E69}"/>
              </a:ext>
            </a:extLst>
          </p:cNvPr>
          <p:cNvCxnSpPr>
            <a:stCxn id="11" idx="0"/>
            <a:endCxn id="18" idx="2"/>
          </p:cNvCxnSpPr>
          <p:nvPr/>
        </p:nvCxnSpPr>
        <p:spPr>
          <a:xfrm flipH="1" flipV="1">
            <a:off x="5011947" y="2227130"/>
            <a:ext cx="5538161" cy="150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43F9C-5343-48E2-9836-2CA02A840331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7438370" y="2227130"/>
            <a:ext cx="1003537" cy="149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C0F44F-D567-4469-A0B6-79417FD4258D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H="1" flipV="1">
            <a:off x="8441907" y="2227130"/>
            <a:ext cx="2108201" cy="150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A66-A60D-46FB-9B92-0C0BB754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A70CE-E104-4E79-9E11-9C30DAFAC323}"/>
              </a:ext>
            </a:extLst>
          </p:cNvPr>
          <p:cNvSpPr txBox="1"/>
          <p:nvPr/>
        </p:nvSpPr>
        <p:spPr>
          <a:xfrm>
            <a:off x="838200" y="4756786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AB8C7-8361-4274-AED1-0BC219969D9D}"/>
              </a:ext>
            </a:extLst>
          </p:cNvPr>
          <p:cNvSpPr txBox="1"/>
          <p:nvPr/>
        </p:nvSpPr>
        <p:spPr>
          <a:xfrm>
            <a:off x="838200" y="2711813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E68061-BD99-43B6-920A-4F229508C9CA}"/>
              </a:ext>
            </a:extLst>
          </p:cNvPr>
          <p:cNvSpPr/>
          <p:nvPr/>
        </p:nvSpPr>
        <p:spPr>
          <a:xfrm>
            <a:off x="3032202" y="4612165"/>
            <a:ext cx="2231361" cy="71599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ThumbListController</a:t>
            </a:r>
            <a:endParaRPr lang="de-D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F389CE-57AB-4A87-B57E-2D91013350E0}"/>
              </a:ext>
            </a:extLst>
          </p:cNvPr>
          <p:cNvSpPr/>
          <p:nvPr/>
        </p:nvSpPr>
        <p:spPr>
          <a:xfrm>
            <a:off x="6327024" y="4571863"/>
            <a:ext cx="2231361" cy="71599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PhotoViewController</a:t>
            </a:r>
            <a:endParaRPr lang="de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4FBFE7-EDFF-49D7-BF09-698D4A0DA982}"/>
              </a:ext>
            </a:extLst>
          </p:cNvPr>
          <p:cNvSpPr/>
          <p:nvPr/>
        </p:nvSpPr>
        <p:spPr>
          <a:xfrm>
            <a:off x="9553781" y="4583456"/>
            <a:ext cx="2001324" cy="71599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TopBarController</a:t>
            </a:r>
            <a:endParaRPr lang="de-DE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7C3BDD-1E00-4467-B77C-FFA1CA557127}"/>
              </a:ext>
            </a:extLst>
          </p:cNvPr>
          <p:cNvSpPr/>
          <p:nvPr/>
        </p:nvSpPr>
        <p:spPr>
          <a:xfrm>
            <a:off x="4412433" y="2640441"/>
            <a:ext cx="1207698" cy="4407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PhotoList</a:t>
            </a:r>
            <a:endParaRPr lang="de-D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B670CC-E3C9-45C1-A97B-7BD74EC81844}"/>
              </a:ext>
            </a:extLst>
          </p:cNvPr>
          <p:cNvSpPr/>
          <p:nvPr/>
        </p:nvSpPr>
        <p:spPr>
          <a:xfrm>
            <a:off x="7842393" y="2640441"/>
            <a:ext cx="1207698" cy="4407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Zooming</a:t>
            </a:r>
            <a:endParaRPr lang="de-D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EB4923-84CF-4309-B298-CC46988A8B76}"/>
              </a:ext>
            </a:extLst>
          </p:cNvPr>
          <p:cNvCxnSpPr>
            <a:stCxn id="9" idx="0"/>
            <a:endCxn id="18" idx="2"/>
          </p:cNvCxnSpPr>
          <p:nvPr/>
        </p:nvCxnSpPr>
        <p:spPr>
          <a:xfrm flipV="1">
            <a:off x="4147883" y="3081145"/>
            <a:ext cx="868399" cy="15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16B301-89E5-45F0-96F4-A088A40DEF72}"/>
              </a:ext>
            </a:extLst>
          </p:cNvPr>
          <p:cNvCxnSpPr>
            <a:stCxn id="10" idx="0"/>
            <a:endCxn id="18" idx="2"/>
          </p:cNvCxnSpPr>
          <p:nvPr/>
        </p:nvCxnSpPr>
        <p:spPr>
          <a:xfrm flipH="1" flipV="1">
            <a:off x="5016282" y="3081145"/>
            <a:ext cx="2426423" cy="149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154DE-FB85-4056-AD8E-815446012E69}"/>
              </a:ext>
            </a:extLst>
          </p:cNvPr>
          <p:cNvCxnSpPr>
            <a:stCxn id="11" idx="0"/>
            <a:endCxn id="18" idx="2"/>
          </p:cNvCxnSpPr>
          <p:nvPr/>
        </p:nvCxnSpPr>
        <p:spPr>
          <a:xfrm flipH="1" flipV="1">
            <a:off x="5016282" y="3081145"/>
            <a:ext cx="5538161" cy="150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43F9C-5343-48E2-9836-2CA02A840331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7442705" y="3081145"/>
            <a:ext cx="1003537" cy="149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C0F44F-D567-4469-A0B6-79417FD4258D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H="1" flipV="1">
            <a:off x="8446242" y="3081145"/>
            <a:ext cx="2108201" cy="150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9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F2F0-6D30-4D9F-B05D-84C09834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FFD-8AC7-410E-9D28-DB19329E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Injektion der Observable-Instanzen mithilfe des </a:t>
            </a:r>
            <a:r>
              <a:rPr lang="de-DE" dirty="0" err="1"/>
              <a:t>Dependency</a:t>
            </a:r>
            <a:r>
              <a:rPr lang="de-DE" dirty="0"/>
              <a:t>-</a:t>
            </a:r>
            <a:r>
              <a:rPr lang="de-DE" dirty="0" err="1"/>
              <a:t>Injection</a:t>
            </a:r>
            <a:r>
              <a:rPr lang="de-DE" dirty="0"/>
              <a:t>-Patterns</a:t>
            </a:r>
          </a:p>
          <a:p>
            <a:endParaRPr lang="de-DE" dirty="0"/>
          </a:p>
        </p:txBody>
      </p:sp>
      <p:pic>
        <p:nvPicPr>
          <p:cNvPr id="4" name="Picture Placeholder 5" descr="Start">
            <a:extLst>
              <a:ext uri="{FF2B5EF4-FFF2-40B4-BE49-F238E27FC236}">
                <a16:creationId xmlns:a16="http://schemas.microsoft.com/office/drawing/2014/main" id="{B8489A01-71D2-4CD3-BEA2-2C34FCC6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9900" y="3037103"/>
            <a:ext cx="6172200" cy="32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F2F0-6D30-4D9F-B05D-84C09834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Pattern</a:t>
            </a:r>
          </a:p>
        </p:txBody>
      </p:sp>
      <p:pic>
        <p:nvPicPr>
          <p:cNvPr id="6" name="Picture Placeholder 5" descr="Start">
            <a:extLst>
              <a:ext uri="{FF2B5EF4-FFF2-40B4-BE49-F238E27FC236}">
                <a16:creationId xmlns:a16="http://schemas.microsoft.com/office/drawing/2014/main" id="{0E4D22F9-E98B-4AC0-B39C-768ED5CC3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6151" y="1790700"/>
            <a:ext cx="9033935" cy="44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7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F2F0-6D30-4D9F-B05D-84C09834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66" y="5221797"/>
            <a:ext cx="10515600" cy="1325563"/>
          </a:xfrm>
        </p:spPr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17287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Photoviewer</vt:lpstr>
      <vt:lpstr>Agenda</vt:lpstr>
      <vt:lpstr>Demo</vt:lpstr>
      <vt:lpstr>Model-View-Controller</vt:lpstr>
      <vt:lpstr>Model-View-Controller</vt:lpstr>
      <vt:lpstr>Observer Pattern</vt:lpstr>
      <vt:lpstr>Singleton Pattern</vt:lpstr>
      <vt:lpstr>State Pattern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Viewer</dc:title>
  <dc:creator>David Stahl</dc:creator>
  <cp:lastModifiedBy>David Stahl</cp:lastModifiedBy>
  <cp:revision>9</cp:revision>
  <dcterms:created xsi:type="dcterms:W3CDTF">2019-12-08T14:48:31Z</dcterms:created>
  <dcterms:modified xsi:type="dcterms:W3CDTF">2019-12-08T16:10:26Z</dcterms:modified>
</cp:coreProperties>
</file>