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7" r:id="rId2"/>
  </p:sldIdLst>
  <p:sldSz cx="12192000" cy="6858000"/>
  <p:notesSz cx="6858000" cy="9144000"/>
  <p:defaultTextStyle>
    <a:defPPr>
      <a:defRPr lang="it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8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96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617EEC2-600F-9A9E-CA13-CF022B96D0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ottotitolo 2">
            <a:extLst>
              <a:ext uri="{FF2B5EF4-FFF2-40B4-BE49-F238E27FC236}">
                <a16:creationId xmlns:a16="http://schemas.microsoft.com/office/drawing/2014/main" id="{F840A749-0667-6B08-E48C-10F7F3D2D2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it-IT"/>
              <a:t>Fare clic per modificare lo stile del sottotitolo dello schema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82D06ADE-00E7-E23E-A9D5-5ACB375630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F1ABB66-320C-B358-3191-06B5AB9F8F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4436F866-97B8-F357-2E74-1ED870EB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211762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F15D0D9D-4A19-F08C-5A24-119D5CCA5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E26D1C4E-70E5-B33F-72CC-D53CCB443C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B83ABD50-C1D3-2DBA-D9A1-6B57306EB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99C2458B-2E30-9E95-2604-3A2214BBE0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2342717-CB38-A460-A6AB-A2773AC0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994404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>
            <a:extLst>
              <a:ext uri="{FF2B5EF4-FFF2-40B4-BE49-F238E27FC236}">
                <a16:creationId xmlns:a16="http://schemas.microsoft.com/office/drawing/2014/main" id="{5253920D-48CD-81C8-C355-F5F5F902C1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verticale 2">
            <a:extLst>
              <a:ext uri="{FF2B5EF4-FFF2-40B4-BE49-F238E27FC236}">
                <a16:creationId xmlns:a16="http://schemas.microsoft.com/office/drawing/2014/main" id="{93414E20-3A83-8103-99B1-5380CDBEC1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38BF009D-4F7B-86E8-E465-9927AC005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32E98B5-8977-919A-A42B-1F6EF40AB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C3997468-A3A3-1BBB-9CA0-FA2C277BE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5059152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F1F33A5-A464-B318-D6B9-2E40F8CCD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2FADF674-1C9B-624E-9E95-EAF45C0D8B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A9C220C9-7AA1-EB2C-FDD9-6609BE033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2DB082D-638A-82B2-C268-60484FD6D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3765CECE-4DDD-A114-B2FC-AED8A2EEA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94253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D9D1DFA3-D08A-326D-0492-C1AC1C04EB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13B5F16-14C2-C000-D9E6-4A9FA67FE3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08E1EB99-D68A-6F56-586F-7D85C439C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6C574052-F182-54C4-8AFA-ECF11F3B7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FF395149-3C4D-3986-BA45-02F922106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167070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6D3AA6AD-E9C3-0BED-EDC4-5FF33519BC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DBAFFAA7-260D-8AD2-1F4C-EEDD59D9C8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DD000D0E-8091-1CAB-4ED1-8919C0AAD2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BF90160E-F031-4ED2-B041-C7834FEB6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C143CB17-745F-677A-479C-52EA943A63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E659AD65-72DA-6EF5-D1AF-B873F32FF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954627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34C61127-01E8-D7B0-D035-DA5D45ACE3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9927002-C0F7-1FF8-D730-6A8A9C3CC1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4" name="Segnaposto contenuto 3">
            <a:extLst>
              <a:ext uri="{FF2B5EF4-FFF2-40B4-BE49-F238E27FC236}">
                <a16:creationId xmlns:a16="http://schemas.microsoft.com/office/drawing/2014/main" id="{7AE01683-08F7-F126-A6D8-2E9464D0E0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5" name="Segnaposto testo 4">
            <a:extLst>
              <a:ext uri="{FF2B5EF4-FFF2-40B4-BE49-F238E27FC236}">
                <a16:creationId xmlns:a16="http://schemas.microsoft.com/office/drawing/2014/main" id="{E5E2D099-B682-5345-AB76-2C743698062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6" name="Segnaposto contenuto 5">
            <a:extLst>
              <a:ext uri="{FF2B5EF4-FFF2-40B4-BE49-F238E27FC236}">
                <a16:creationId xmlns:a16="http://schemas.microsoft.com/office/drawing/2014/main" id="{F95523B4-0B37-E314-0E53-1F45EC517A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7" name="Segnaposto data 6">
            <a:extLst>
              <a:ext uri="{FF2B5EF4-FFF2-40B4-BE49-F238E27FC236}">
                <a16:creationId xmlns:a16="http://schemas.microsoft.com/office/drawing/2014/main" id="{237D248B-6F5A-7A09-85F7-B53BC77A2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8" name="Segnaposto piè di pagina 7">
            <a:extLst>
              <a:ext uri="{FF2B5EF4-FFF2-40B4-BE49-F238E27FC236}">
                <a16:creationId xmlns:a16="http://schemas.microsoft.com/office/drawing/2014/main" id="{6E8EC7DC-95BB-9C57-38A3-71C575756D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9" name="Segnaposto numero diapositiva 8">
            <a:extLst>
              <a:ext uri="{FF2B5EF4-FFF2-40B4-BE49-F238E27FC236}">
                <a16:creationId xmlns:a16="http://schemas.microsoft.com/office/drawing/2014/main" id="{4C77D000-89DC-8020-E287-0FCA8EAB4C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8388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50737F93-0616-DC9E-3A77-3BC702245B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data 2">
            <a:extLst>
              <a:ext uri="{FF2B5EF4-FFF2-40B4-BE49-F238E27FC236}">
                <a16:creationId xmlns:a16="http://schemas.microsoft.com/office/drawing/2014/main" id="{7353D96B-0537-2DEF-B7AA-4CC266635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4" name="Segnaposto piè di pagina 3">
            <a:extLst>
              <a:ext uri="{FF2B5EF4-FFF2-40B4-BE49-F238E27FC236}">
                <a16:creationId xmlns:a16="http://schemas.microsoft.com/office/drawing/2014/main" id="{0E98B94A-97EB-D858-8BC3-0FF656801A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5" name="Segnaposto numero diapositiva 4">
            <a:extLst>
              <a:ext uri="{FF2B5EF4-FFF2-40B4-BE49-F238E27FC236}">
                <a16:creationId xmlns:a16="http://schemas.microsoft.com/office/drawing/2014/main" id="{0F97EFD8-8E1F-D82C-14A0-DE7FCF9B90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414677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>
            <a:extLst>
              <a:ext uri="{FF2B5EF4-FFF2-40B4-BE49-F238E27FC236}">
                <a16:creationId xmlns:a16="http://schemas.microsoft.com/office/drawing/2014/main" id="{8F3EE74D-7FB9-9D65-45A5-3EA03EED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3" name="Segnaposto piè di pagina 2">
            <a:extLst>
              <a:ext uri="{FF2B5EF4-FFF2-40B4-BE49-F238E27FC236}">
                <a16:creationId xmlns:a16="http://schemas.microsoft.com/office/drawing/2014/main" id="{34ED28DD-04FD-144E-37D6-82AE5AB22D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4" name="Segnaposto numero diapositiva 3">
            <a:extLst>
              <a:ext uri="{FF2B5EF4-FFF2-40B4-BE49-F238E27FC236}">
                <a16:creationId xmlns:a16="http://schemas.microsoft.com/office/drawing/2014/main" id="{5A281305-D8B1-B8AF-D0B1-9E7D6CA0C4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20532781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B6817489-4D64-3735-6BDD-3CBB9A1C3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5B90E3F5-6DA7-EC73-BF1C-2A821664C1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1A9AC1C5-FDDF-F348-0645-0A11595B2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58CF9377-0648-5F3C-4A6B-55BB331C6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91C9C105-390A-C097-E7C5-9128C64D0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3B20082C-94E3-E43A-56B8-793886B2C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185992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A44B6DA9-C81C-8BC7-DEFE-55E118DF54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immagine 2">
            <a:extLst>
              <a:ext uri="{FF2B5EF4-FFF2-40B4-BE49-F238E27FC236}">
                <a16:creationId xmlns:a16="http://schemas.microsoft.com/office/drawing/2014/main" id="{317AE408-A67E-A8F8-5EA2-1AF64A1A2C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CH"/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6EE7F0FD-927F-CA34-CAEB-A2C329B64D0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it-IT"/>
              <a:t>Fare clic per modificare gli stili del testo dello schema</a:t>
            </a:r>
          </a:p>
        </p:txBody>
      </p:sp>
      <p:sp>
        <p:nvSpPr>
          <p:cNvPr id="5" name="Segnaposto data 4">
            <a:extLst>
              <a:ext uri="{FF2B5EF4-FFF2-40B4-BE49-F238E27FC236}">
                <a16:creationId xmlns:a16="http://schemas.microsoft.com/office/drawing/2014/main" id="{C12EB950-6793-37FD-83DD-F0B7D1CD3A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6" name="Segnaposto piè di pagina 5">
            <a:extLst>
              <a:ext uri="{FF2B5EF4-FFF2-40B4-BE49-F238E27FC236}">
                <a16:creationId xmlns:a16="http://schemas.microsoft.com/office/drawing/2014/main" id="{A276793F-55AC-2FA0-F54D-BE2C8B8DFC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CH"/>
          </a:p>
        </p:txBody>
      </p:sp>
      <p:sp>
        <p:nvSpPr>
          <p:cNvPr id="7" name="Segnaposto numero diapositiva 6">
            <a:extLst>
              <a:ext uri="{FF2B5EF4-FFF2-40B4-BE49-F238E27FC236}">
                <a16:creationId xmlns:a16="http://schemas.microsoft.com/office/drawing/2014/main" id="{CF79AF72-41E1-A963-DF40-7C3DF75ED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6083960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1E7C4D5E-20EA-6494-9607-13B3BE0CF7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  <a:endParaRPr lang="it-CH"/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10D46E55-9F2B-883D-49E5-43D8C59903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  <a:endParaRPr lang="it-CH"/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C99671B1-EADB-FAAF-002C-1279889505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50E673-F08F-41E5-8036-D46B483976A7}" type="datetimeFigureOut">
              <a:rPr lang="it-CH" smtClean="0"/>
              <a:t>17.10.2025</a:t>
            </a:fld>
            <a:endParaRPr lang="it-CH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0734F40E-DD80-1179-CA9B-7E32CD2C6D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CH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F21DA2F-2B4C-9751-DAB1-31F22E1A78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A2D9A0E-B9BB-4EA5-836C-C159BB0147DC}" type="slidenum">
              <a:rPr lang="it-CH" smtClean="0"/>
              <a:t>‹N›</a:t>
            </a:fld>
            <a:endParaRPr lang="it-CH"/>
          </a:p>
        </p:txBody>
      </p:sp>
    </p:spTree>
    <p:extLst>
      <p:ext uri="{BB962C8B-B14F-4D97-AF65-F5344CB8AC3E}">
        <p14:creationId xmlns:p14="http://schemas.microsoft.com/office/powerpoint/2010/main" val="3361651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71246B65-44D7-94E3-9EBE-5BC218CE87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Card inserimento note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765D19B-595A-7C6A-4640-F47B37369C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0606"/>
            <a:ext cx="6754375" cy="4653262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br>
              <a:rPr lang="it-IT" sz="1400" b="1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Identificatore della storia: 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STK001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Nome della storia: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Inserimento note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Descrizione: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come cliente, voglio inserire le mie note rispetto alla materia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b="1" dirty="0">
                <a:solidFill>
                  <a:srgbClr val="292929"/>
                </a:solidFill>
                <a:ea typeface="+mn-lt"/>
                <a:cs typeface="+mn-lt"/>
              </a:rPr>
              <a:t>Conferma:</a:t>
            </a: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 esempi di criteri di accettazione: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salvare il mio ordine e tornarci più tardi?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cambiare il mio ordine prima di pagarlo?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vedere un totale corrente del costo di ciò che ho scelto finora?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effettuare un ordine in qualsiasi momento (24 ore al giorno o 24/7/365)?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Posso visualizzare l'ordine in qualsiasi momento (24 ore al giorno o 24/7/365) fino alla consegna inclusa?</a:t>
            </a:r>
            <a:br>
              <a:rPr lang="it-IT" sz="1400" dirty="0">
                <a:ea typeface="+mn-lt"/>
                <a:cs typeface="+mn-lt"/>
              </a:rPr>
            </a:br>
            <a:br>
              <a:rPr lang="it-IT" sz="1400" dirty="0">
                <a:ea typeface="+mn-lt"/>
                <a:cs typeface="+mn-lt"/>
              </a:rPr>
            </a:br>
            <a:r>
              <a:rPr lang="it-IT" sz="1400" dirty="0">
                <a:solidFill>
                  <a:srgbClr val="292929"/>
                </a:solidFill>
                <a:ea typeface="+mn-lt"/>
                <a:cs typeface="+mn-lt"/>
              </a:rPr>
              <a:t>- A persone non autorizzate e ad altri clienti è impedito di visualizzare il mio ordine?</a:t>
            </a:r>
            <a:endParaRPr lang="it-IT" dirty="0"/>
          </a:p>
          <a:p>
            <a:endParaRPr lang="it-IT" dirty="0"/>
          </a:p>
        </p:txBody>
      </p:sp>
      <p:sp>
        <p:nvSpPr>
          <p:cNvPr id="4" name="Ovale 3">
            <a:extLst>
              <a:ext uri="{FF2B5EF4-FFF2-40B4-BE49-F238E27FC236}">
                <a16:creationId xmlns:a16="http://schemas.microsoft.com/office/drawing/2014/main" id="{8DE10E06-7940-D2B2-6A46-B55ADBB64BB4}"/>
              </a:ext>
            </a:extLst>
          </p:cNvPr>
          <p:cNvSpPr/>
          <p:nvPr/>
        </p:nvSpPr>
        <p:spPr>
          <a:xfrm>
            <a:off x="10011626" y="2892915"/>
            <a:ext cx="1740618" cy="79075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600" dirty="0">
                <a:solidFill>
                  <a:schemeClr val="tx1"/>
                </a:solidFill>
              </a:rPr>
              <a:t>Inserire note</a:t>
            </a:r>
          </a:p>
        </p:txBody>
      </p:sp>
      <p:cxnSp>
        <p:nvCxnSpPr>
          <p:cNvPr id="5" name="Connettore 2 4">
            <a:extLst>
              <a:ext uri="{FF2B5EF4-FFF2-40B4-BE49-F238E27FC236}">
                <a16:creationId xmlns:a16="http://schemas.microsoft.com/office/drawing/2014/main" id="{AA94B72F-95E9-1552-9DFE-8A25DEE739F1}"/>
              </a:ext>
            </a:extLst>
          </p:cNvPr>
          <p:cNvCxnSpPr/>
          <p:nvPr/>
        </p:nvCxnSpPr>
        <p:spPr>
          <a:xfrm>
            <a:off x="7951062" y="-61343"/>
            <a:ext cx="57317" cy="6899597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Immagine 9" descr="Use Cases: Diagram &amp; Examples (Updated 2024) | Inflectra">
            <a:extLst>
              <a:ext uri="{FF2B5EF4-FFF2-40B4-BE49-F238E27FC236}">
                <a16:creationId xmlns:a16="http://schemas.microsoft.com/office/drawing/2014/main" id="{C8B6FA32-51ED-2A29-7F00-B733628FA1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59" t="22152" r="86937" b="40823"/>
          <a:stretch>
            <a:fillRect/>
          </a:stretch>
        </p:blipFill>
        <p:spPr>
          <a:xfrm>
            <a:off x="8315808" y="2430581"/>
            <a:ext cx="744042" cy="1680682"/>
          </a:xfrm>
          <a:prstGeom prst="rect">
            <a:avLst/>
          </a:prstGeom>
        </p:spPr>
      </p:pic>
      <p:cxnSp>
        <p:nvCxnSpPr>
          <p:cNvPr id="11" name="Connettore 2 10">
            <a:extLst>
              <a:ext uri="{FF2B5EF4-FFF2-40B4-BE49-F238E27FC236}">
                <a16:creationId xmlns:a16="http://schemas.microsoft.com/office/drawing/2014/main" id="{1E27D1FC-49F5-F288-7C8B-339C7C48C77A}"/>
              </a:ext>
            </a:extLst>
          </p:cNvPr>
          <p:cNvCxnSpPr/>
          <p:nvPr/>
        </p:nvCxnSpPr>
        <p:spPr>
          <a:xfrm>
            <a:off x="9132978" y="3288420"/>
            <a:ext cx="874622" cy="22045"/>
          </a:xfrm>
          <a:prstGeom prst="straightConnector1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71F05EEF-691A-7379-C14F-8815B54A0ACC}"/>
              </a:ext>
            </a:extLst>
          </p:cNvPr>
          <p:cNvSpPr txBox="1"/>
          <p:nvPr/>
        </p:nvSpPr>
        <p:spPr>
          <a:xfrm>
            <a:off x="8297333" y="4224867"/>
            <a:ext cx="863600" cy="33855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it-IT" sz="1600"/>
              <a:t>Cliente</a:t>
            </a:r>
          </a:p>
        </p:txBody>
      </p:sp>
    </p:spTree>
    <p:extLst>
      <p:ext uri="{BB962C8B-B14F-4D97-AF65-F5344CB8AC3E}">
        <p14:creationId xmlns:p14="http://schemas.microsoft.com/office/powerpoint/2010/main" val="252203177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146</Words>
  <Application>Microsoft Office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di Office</vt:lpstr>
      <vt:lpstr>Card inserimento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uzf668@cpt.local</dc:creator>
  <cp:lastModifiedBy>cpa450@cpt.local</cp:lastModifiedBy>
  <cp:revision>1</cp:revision>
  <dcterms:created xsi:type="dcterms:W3CDTF">2025-10-10T12:38:08Z</dcterms:created>
  <dcterms:modified xsi:type="dcterms:W3CDTF">2025-10-17T11:57:44Z</dcterms:modified>
</cp:coreProperties>
</file>