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7EEC2-600F-9A9E-CA13-CF022B96D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40A749-0667-6B08-E48C-10F7F3D2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D06ADE-00E7-E23E-A9D5-5ACB3756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10.10.2025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1ABB66-320C-B358-3191-06B5AB9F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36F866-97B8-F357-2E74-1ED870EB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1176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D0D9D-4A19-F08C-5A24-119D5CCA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6D1C4E-70E5-B33F-72CC-D53CCB443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3ABD50-C1D3-2DBA-D9A1-6B57306E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10.10.2025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C2458B-2E30-9E95-2604-3A2214BB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342717-CB38-A460-A6AB-A2773AC0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9440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253920D-48CD-81C8-C355-F5F5F902C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3414E20-3A83-8103-99B1-5380CDBEC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BF009D-4F7B-86E8-E465-9927AC00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10.10.2025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2E98B5-8977-919A-A42B-1F6EF40A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997468-A3A3-1BBB-9CA0-FA2C277B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0591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1F33A5-A464-B318-D6B9-2E40F8CC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ADF674-1C9B-624E-9E95-EAF45C0D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C220C9-7AA1-EB2C-FDD9-6609BE03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10.10.2025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DB082D-638A-82B2-C268-60484FD6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65CECE-4DDD-A114-B2FC-AED8A2EE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42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1DFA3-D08A-326D-0492-C1AC1C04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3B5F16-14C2-C000-D9E6-4A9FA67F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E1EB99-D68A-6F56-586F-7D85C439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10.10.2025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574052-F182-54C4-8AFA-ECF11F3B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395149-3C4D-3986-BA45-02F92210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6707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3AA6AD-E9C3-0BED-EDC4-5FF33519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AFFAA7-260D-8AD2-1F4C-EEDD59D9C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000D0E-8091-1CAB-4ED1-8919C0AAD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90160E-F031-4ED2-B041-C7834FEB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10.10.2025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43CB17-745F-677A-479C-52EA943A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59AD65-72DA-6EF5-D1AF-B873F32F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9546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61127-01E8-D7B0-D035-DA5D45AC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927002-C0F7-1FF8-D730-6A8A9C3C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E01683-08F7-F126-A6D8-2E9464D0E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E2D099-B682-5345-AB76-2C7436980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95523B4-0B37-E314-0E53-1F45EC517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7D248B-6F5A-7A09-85F7-B53BC77A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10.10.2025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8EC7DC-95BB-9C57-38A3-71C57575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77D000-89DC-8020-E287-0FCA8EAB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38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37F93-0616-DC9E-3A77-3BC70224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53D96B-0537-2DEF-B7AA-4CC26663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10.10.2025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E98B94A-97EB-D858-8BC3-0FF65680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97EFD8-8E1F-D82C-14A0-DE7FCF9B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467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F3EE74D-7FB9-9D65-45A5-3EA03EED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10.10.2025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4ED28DD-04FD-144E-37D6-82AE5AB2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281305-D8B1-B8AF-D0B1-9E7D6CA0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5327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817489-4D64-3735-6BDD-3CBB9A1C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90E3F5-6DA7-EC73-BF1C-2A821664C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9AC1C5-FDDF-F348-0645-0A11595B2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CF9377-0648-5F3C-4A6B-55BB331C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10.10.2025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C9C105-390A-C097-E7C5-9128C64D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20082C-94E3-E43A-56B8-793886B2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599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4B6DA9-C81C-8BC7-DEFE-55E118DF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7AE408-A67E-A8F8-5EA2-1AF64A1A2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E7F0FD-927F-CA34-CAEB-A2C329B64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2EB950-6793-37FD-83DD-F0B7D1CD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10.10.2025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76793F-55AC-2FA0-F54D-BE2C8B8D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79AF72-41E1-A963-DF40-7C3DF75E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0839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E7C4D5E-20EA-6494-9607-13B3BE0C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D46E55-9F2B-883D-49E5-43D8C599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9671B1-EADB-FAAF-002C-127988950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0E673-F08F-41E5-8036-D46B483976A7}" type="datetimeFigureOut">
              <a:rPr lang="it-CH" smtClean="0"/>
              <a:t>10.10.2025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34F40E-DD80-1179-CA9B-7E32CD2C6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21DA2F-2B4C-9751-DAB1-31F22E1A7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6165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46B65-44D7-94E3-9EBE-5BC218CE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Card inserimento note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65D19B-595A-7C6A-4640-F47B3736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06"/>
            <a:ext cx="6754375" cy="4653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it-IT" sz="1400" b="1" dirty="0">
                <a:ea typeface="+mn-lt"/>
                <a:cs typeface="+mn-lt"/>
              </a:rPr>
            </a:br>
            <a:r>
              <a:rPr lang="it-IT" sz="1400" b="1" dirty="0">
                <a:solidFill>
                  <a:srgbClr val="292929"/>
                </a:solidFill>
                <a:ea typeface="+mn-lt"/>
                <a:cs typeface="+mn-lt"/>
              </a:rPr>
              <a:t>Identificatore della storia: </a:t>
            </a: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STK001</a:t>
            </a:r>
            <a:br>
              <a:rPr lang="it-IT" sz="1400" dirty="0">
                <a:ea typeface="+mn-lt"/>
                <a:cs typeface="+mn-lt"/>
              </a:rPr>
            </a:br>
            <a:br>
              <a:rPr lang="it-IT" sz="1400" dirty="0">
                <a:ea typeface="+mn-lt"/>
                <a:cs typeface="+mn-lt"/>
              </a:rPr>
            </a:br>
            <a:r>
              <a:rPr lang="it-IT" sz="1400" b="1" dirty="0">
                <a:solidFill>
                  <a:srgbClr val="292929"/>
                </a:solidFill>
                <a:ea typeface="+mn-lt"/>
                <a:cs typeface="+mn-lt"/>
              </a:rPr>
              <a:t>Nome della storia:</a:t>
            </a: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 Inserimento note</a:t>
            </a:r>
            <a:br>
              <a:rPr lang="it-IT" sz="1400" dirty="0">
                <a:ea typeface="+mn-lt"/>
                <a:cs typeface="+mn-lt"/>
              </a:rPr>
            </a:br>
            <a:br>
              <a:rPr lang="it-IT" sz="1400" dirty="0">
                <a:ea typeface="+mn-lt"/>
                <a:cs typeface="+mn-lt"/>
              </a:rPr>
            </a:br>
            <a:r>
              <a:rPr lang="it-IT" sz="1400" b="1" dirty="0">
                <a:solidFill>
                  <a:srgbClr val="292929"/>
                </a:solidFill>
                <a:ea typeface="+mn-lt"/>
                <a:cs typeface="+mn-lt"/>
              </a:rPr>
              <a:t>Descrizione:</a:t>
            </a: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 come cliente, voglio inserire le mie note rispetto alla materia</a:t>
            </a:r>
            <a:br>
              <a:rPr lang="it-IT" sz="1400" dirty="0">
                <a:ea typeface="+mn-lt"/>
                <a:cs typeface="+mn-lt"/>
              </a:rPr>
            </a:br>
            <a:br>
              <a:rPr lang="it-IT" sz="1400" dirty="0">
                <a:ea typeface="+mn-lt"/>
                <a:cs typeface="+mn-lt"/>
              </a:rPr>
            </a:br>
            <a:r>
              <a:rPr lang="it-IT" sz="1400" b="1" dirty="0">
                <a:solidFill>
                  <a:srgbClr val="292929"/>
                </a:solidFill>
                <a:ea typeface="+mn-lt"/>
                <a:cs typeface="+mn-lt"/>
              </a:rPr>
              <a:t>Conferma:</a:t>
            </a: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 esempi di criteri di accettazione:</a:t>
            </a:r>
            <a:br>
              <a:rPr lang="it-IT" sz="1400" dirty="0">
                <a:ea typeface="+mn-lt"/>
                <a:cs typeface="+mn-lt"/>
              </a:rPr>
            </a:br>
            <a:br>
              <a:rPr lang="it-IT" sz="1400" dirty="0">
                <a:ea typeface="+mn-lt"/>
                <a:cs typeface="+mn-lt"/>
              </a:rPr>
            </a:b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- Posso salvare il mio ordine e tornarci più tardi?</a:t>
            </a:r>
            <a:br>
              <a:rPr lang="it-IT" sz="1400" dirty="0">
                <a:ea typeface="+mn-lt"/>
                <a:cs typeface="+mn-lt"/>
              </a:rPr>
            </a:br>
            <a:br>
              <a:rPr lang="it-IT" sz="1400" dirty="0">
                <a:ea typeface="+mn-lt"/>
                <a:cs typeface="+mn-lt"/>
              </a:rPr>
            </a:b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- Posso cambiare il mio ordine prima di pagarlo?</a:t>
            </a:r>
            <a:br>
              <a:rPr lang="it-IT" sz="1400" dirty="0">
                <a:ea typeface="+mn-lt"/>
                <a:cs typeface="+mn-lt"/>
              </a:rPr>
            </a:br>
            <a:br>
              <a:rPr lang="it-IT" sz="1400" dirty="0">
                <a:ea typeface="+mn-lt"/>
                <a:cs typeface="+mn-lt"/>
              </a:rPr>
            </a:b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- Posso vedere un totale corrente del costo di ciò che ho scelto finora?</a:t>
            </a:r>
            <a:br>
              <a:rPr lang="it-IT" sz="1400" dirty="0">
                <a:ea typeface="+mn-lt"/>
                <a:cs typeface="+mn-lt"/>
              </a:rPr>
            </a:br>
            <a:br>
              <a:rPr lang="it-IT" sz="1400" dirty="0">
                <a:ea typeface="+mn-lt"/>
                <a:cs typeface="+mn-lt"/>
              </a:rPr>
            </a:b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- Posso effettuare un ordine in qualsiasi momento (24 ore al giorno o 24/7/365)?</a:t>
            </a:r>
            <a:br>
              <a:rPr lang="it-IT" sz="1400" dirty="0">
                <a:ea typeface="+mn-lt"/>
                <a:cs typeface="+mn-lt"/>
              </a:rPr>
            </a:br>
            <a:br>
              <a:rPr lang="it-IT" sz="1400" dirty="0">
                <a:ea typeface="+mn-lt"/>
                <a:cs typeface="+mn-lt"/>
              </a:rPr>
            </a:b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- Posso visualizzare l'ordine in qualsiasi momento (24 ore al giorno o 24/7/365) fino alla consegna inclusa?</a:t>
            </a:r>
            <a:br>
              <a:rPr lang="it-IT" sz="1400" dirty="0">
                <a:ea typeface="+mn-lt"/>
                <a:cs typeface="+mn-lt"/>
              </a:rPr>
            </a:br>
            <a:br>
              <a:rPr lang="it-IT" sz="1400" dirty="0">
                <a:ea typeface="+mn-lt"/>
                <a:cs typeface="+mn-lt"/>
              </a:rPr>
            </a:b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- A persone non autorizzate e ad altri clienti è impedito di visualizzare il mio ordine?</a:t>
            </a:r>
            <a:endParaRPr lang="it-IT" dirty="0"/>
          </a:p>
          <a:p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DE10E06-7940-D2B2-6A46-B55ADBB64BB4}"/>
              </a:ext>
            </a:extLst>
          </p:cNvPr>
          <p:cNvSpPr/>
          <p:nvPr/>
        </p:nvSpPr>
        <p:spPr>
          <a:xfrm>
            <a:off x="10011626" y="2892915"/>
            <a:ext cx="1740618" cy="7907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Inserire note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A94B72F-95E9-1552-9DFE-8A25DEE739F1}"/>
              </a:ext>
            </a:extLst>
          </p:cNvPr>
          <p:cNvCxnSpPr/>
          <p:nvPr/>
        </p:nvCxnSpPr>
        <p:spPr>
          <a:xfrm>
            <a:off x="7951062" y="-61343"/>
            <a:ext cx="57317" cy="689959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Use Cases: Diagram &amp; Examples (Updated 2024) | Inflectra">
            <a:extLst>
              <a:ext uri="{FF2B5EF4-FFF2-40B4-BE49-F238E27FC236}">
                <a16:creationId xmlns:a16="http://schemas.microsoft.com/office/drawing/2014/main" id="{C8B6FA32-51ED-2A29-7F00-B733628FA1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9" t="22152" r="86937" b="40823"/>
          <a:stretch>
            <a:fillRect/>
          </a:stretch>
        </p:blipFill>
        <p:spPr>
          <a:xfrm>
            <a:off x="8315808" y="2430581"/>
            <a:ext cx="744042" cy="1680682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E27D1FC-49F5-F288-7C8B-339C7C48C77A}"/>
              </a:ext>
            </a:extLst>
          </p:cNvPr>
          <p:cNvCxnSpPr/>
          <p:nvPr/>
        </p:nvCxnSpPr>
        <p:spPr>
          <a:xfrm>
            <a:off x="9132978" y="3288420"/>
            <a:ext cx="874622" cy="2204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F05EEF-691A-7379-C14F-8815B54A0ACC}"/>
              </a:ext>
            </a:extLst>
          </p:cNvPr>
          <p:cNvSpPr txBox="1"/>
          <p:nvPr/>
        </p:nvSpPr>
        <p:spPr>
          <a:xfrm>
            <a:off x="8297333" y="4224867"/>
            <a:ext cx="8636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60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2522031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Card inserimento 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uzf668@cpt.local</dc:creator>
  <cp:lastModifiedBy>uzf668@cpt.local</cp:lastModifiedBy>
  <cp:revision>1</cp:revision>
  <dcterms:created xsi:type="dcterms:W3CDTF">2025-10-10T12:38:08Z</dcterms:created>
  <dcterms:modified xsi:type="dcterms:W3CDTF">2025-10-10T13:01:25Z</dcterms:modified>
</cp:coreProperties>
</file>