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59" r:id="rId8"/>
    <p:sldId id="262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on" initials="DS" lastIdx="6" clrIdx="0">
    <p:extLst>
      <p:ext uri="{19B8F6BF-5375-455C-9EA6-DF929625EA0E}">
        <p15:presenceInfo xmlns:p15="http://schemas.microsoft.com/office/powerpoint/2012/main" userId="33a954aa0682e4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50:31.499" idx="5">
    <p:pos x="4363" y="1810"/>
    <p:text>https://docs.microsoft.com/en-us/dotnet/csharp/whats-new/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47:22.817" idx="1">
    <p:pos x="10" y="10"/>
    <p:text>https://docs.microsoft.com/en-us/dotnet/csharp/whats-new/csharp-6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48:06.875" idx="2">
    <p:pos x="3950" y="3125"/>
    <p:text>https://docs.microsoft.com/en-us/dotnet/csharp/whats-new/csharp-7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48:38.046" idx="3">
    <p:pos x="3950" y="3125"/>
    <p:text>https://docs.microsoft.com/en-us/dotnet/csharp/whats-new/csharp-7-1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49:15.712" idx="4">
    <p:pos x="3950" y="3125"/>
    <p:text>https://docs.microsoft.com/en-us/dotnet/csharp/whats-new/csharp-7-2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7T14:59:32.197" idx="6">
    <p:pos x="526" y="2857"/>
    <p:text>https://www.slideshare.net/DavidStevenson45/whats-new-in-c-c-6-70-71-and-72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ocs.microsoft.com/en-us/dotnet/csharp/whats-ne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docs.microsoft.com/en-us/dotnet/csharp/whats-new/csharp-6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docs.microsoft.com/en-us/dotnet/csharp/whats-new/csharp-7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docs.microsoft.com/en-us/dotnet/csharp/whats-new/csharp-7-1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docs.microsoft.com/en-us/dotnet/csharp/whats-new/csharp-7-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ECD2-85F4-4F85-85C2-127DD6EF3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What’s new in C#?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94D0-20D4-4FC8-A68F-5CDA20077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Stevenson</a:t>
            </a:r>
          </a:p>
        </p:txBody>
      </p:sp>
    </p:spTree>
    <p:extLst>
      <p:ext uri="{BB962C8B-B14F-4D97-AF65-F5344CB8AC3E}">
        <p14:creationId xmlns:p14="http://schemas.microsoft.com/office/powerpoint/2010/main" val="49365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CB79-2BF3-4B54-B760-8D1CAD84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495800"/>
            <a:ext cx="10770988" cy="1498600"/>
          </a:xfrm>
        </p:spPr>
        <p:txBody>
          <a:bodyPr>
            <a:noAutofit/>
          </a:bodyPr>
          <a:lstStyle/>
          <a:p>
            <a:r>
              <a:rPr lang="en-US" sz="7200" dirty="0"/>
              <a:t>https://goo.gl/Xo7oey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CE333E-8935-4857-B220-9397D58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SlideShare</a:t>
            </a:r>
          </a:p>
        </p:txBody>
      </p:sp>
    </p:spTree>
    <p:extLst>
      <p:ext uri="{BB962C8B-B14F-4D97-AF65-F5344CB8AC3E}">
        <p14:creationId xmlns:p14="http://schemas.microsoft.com/office/powerpoint/2010/main" val="6518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9751-83D5-4F81-B26A-52BF66BE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What’s new in </a:t>
            </a:r>
            <a:r>
              <a:rPr lang="en-US" dirty="0" err="1">
                <a:hlinkClick r:id="rId2"/>
              </a:rPr>
              <a:t>c#</a:t>
            </a:r>
            <a:r>
              <a:rPr lang="en-US" dirty="0">
                <a:hlinkClick r:id="rId2"/>
              </a:rPr>
              <a:t> 6?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6BEC-648E-4368-850B-8CE801917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Read-only Auto-properties</a:t>
            </a:r>
          </a:p>
          <a:p>
            <a:r>
              <a:rPr lang="en-US" dirty="0"/>
              <a:t>Auto-Property Initializers</a:t>
            </a:r>
          </a:p>
          <a:p>
            <a:r>
              <a:rPr lang="en-US" dirty="0"/>
              <a:t>Expression-bodied function members</a:t>
            </a:r>
          </a:p>
          <a:p>
            <a:r>
              <a:rPr lang="en-US" dirty="0"/>
              <a:t>using static</a:t>
            </a:r>
          </a:p>
          <a:p>
            <a:r>
              <a:rPr lang="en-US" dirty="0"/>
              <a:t>Null - conditional operators</a:t>
            </a:r>
          </a:p>
          <a:p>
            <a:r>
              <a:rPr lang="en-US" dirty="0"/>
              <a:t>String Interpolation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6A988-A5EF-4654-8FF0-9EA29264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filters</a:t>
            </a:r>
          </a:p>
          <a:p>
            <a:r>
              <a:rPr lang="en-US" dirty="0" err="1"/>
              <a:t>nameof</a:t>
            </a:r>
            <a:r>
              <a:rPr lang="en-US" dirty="0"/>
              <a:t> Expressions</a:t>
            </a:r>
          </a:p>
          <a:p>
            <a:r>
              <a:rPr lang="en-US" dirty="0"/>
              <a:t>await in catch and finally blocks</a:t>
            </a:r>
          </a:p>
          <a:p>
            <a:r>
              <a:rPr lang="en-US" dirty="0"/>
              <a:t>index initializers</a:t>
            </a:r>
          </a:p>
          <a:p>
            <a:r>
              <a:rPr lang="en-US" dirty="0"/>
              <a:t>Extension methods for collection initializers</a:t>
            </a:r>
          </a:p>
          <a:p>
            <a:r>
              <a:rPr lang="en-US" dirty="0"/>
              <a:t>Improved overload resolution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6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4E69-F6BD-4610-80B6-4DC76CC7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What’s new in </a:t>
            </a:r>
            <a:r>
              <a:rPr lang="en-US" dirty="0" err="1">
                <a:hlinkClick r:id="rId2"/>
              </a:rPr>
              <a:t>c#</a:t>
            </a:r>
            <a:r>
              <a:rPr lang="en-US" dirty="0">
                <a:hlinkClick r:id="rId2"/>
              </a:rPr>
              <a:t> 7.0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44B8-44B9-40DD-BF1B-513ECAE91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inline out variables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Discards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Ref locals and returns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E9FF-64F2-4500-AD7A-2706E2D55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  <a:p>
            <a:r>
              <a:rPr lang="en-US" dirty="0"/>
              <a:t>More expression-bodied members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Generalized </a:t>
            </a:r>
            <a:r>
              <a:rPr lang="en-US" dirty="0" err="1"/>
              <a:t>async</a:t>
            </a:r>
            <a:r>
              <a:rPr lang="en-US" dirty="0"/>
              <a:t> return types</a:t>
            </a:r>
          </a:p>
          <a:p>
            <a:r>
              <a:rPr lang="en-US" dirty="0"/>
              <a:t>Numeric literal syntax improvements</a:t>
            </a:r>
          </a:p>
        </p:txBody>
      </p:sp>
    </p:spTree>
    <p:extLst>
      <p:ext uri="{BB962C8B-B14F-4D97-AF65-F5344CB8AC3E}">
        <p14:creationId xmlns:p14="http://schemas.microsoft.com/office/powerpoint/2010/main" val="4575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FDFD-3A5F-4966-9209-5E41EC22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for </a:t>
            </a:r>
            <a:r>
              <a:rPr lang="en-US" dirty="0" err="1"/>
              <a:t>c#</a:t>
            </a:r>
            <a:r>
              <a:rPr lang="en-US" dirty="0"/>
              <a:t> 7 </a:t>
            </a:r>
            <a:br>
              <a:rPr lang="en-US" dirty="0"/>
            </a:br>
            <a:r>
              <a:rPr lang="en-US" dirty="0"/>
              <a:t>(AND TUPLES)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C5E5-3C87-4C58-895A-90ADE694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0801207" cy="3615267"/>
          </a:xfrm>
        </p:spPr>
        <p:txBody>
          <a:bodyPr/>
          <a:lstStyle/>
          <a:p>
            <a:r>
              <a:rPr lang="en-US" dirty="0"/>
              <a:t>Visual Studio 2017</a:t>
            </a:r>
            <a:br>
              <a:rPr lang="en-US" dirty="0"/>
            </a:br>
            <a:endParaRPr lang="en-US" dirty="0"/>
          </a:p>
          <a:p>
            <a:r>
              <a:rPr lang="en-US" dirty="0"/>
              <a:t>.NET Framework 4.7.0 or higher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</a:p>
          <a:p>
            <a:r>
              <a:rPr lang="en-US" dirty="0"/>
              <a:t>Install-Package </a:t>
            </a:r>
            <a:r>
              <a:rPr lang="en-US" dirty="0" err="1"/>
              <a:t>System.ValueTuple</a:t>
            </a:r>
            <a:r>
              <a:rPr lang="en-US" dirty="0"/>
              <a:t> -Version 4.4.0</a:t>
            </a:r>
          </a:p>
        </p:txBody>
      </p:sp>
    </p:spTree>
    <p:extLst>
      <p:ext uri="{BB962C8B-B14F-4D97-AF65-F5344CB8AC3E}">
        <p14:creationId xmlns:p14="http://schemas.microsoft.com/office/powerpoint/2010/main" val="39930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983-C462-4971-9366-7CDBDDBC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84" y="5162246"/>
            <a:ext cx="8534400" cy="1507067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.net</a:t>
            </a:r>
            <a:r>
              <a:rPr lang="en-US" dirty="0"/>
              <a:t> framework 4.7.1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C9508-61E3-4BBA-97F8-C24F782C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8343"/>
            <a:ext cx="458152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E70AB-142D-4282-9AC4-0492F4DE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35" y="348343"/>
            <a:ext cx="4991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9C4B-C486-436B-A2D8-546ACD8D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 4.7.0 or higher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E7735-E771-49D9-9660-21D43BB3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220"/>
            <a:ext cx="12192000" cy="40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0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F6A9-20BC-45D8-ADC5-0C054D7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What’s new in C# 7.1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E06E-157F-4C64-9957-B6223A28AA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Language version selection</a:t>
            </a:r>
          </a:p>
          <a:p>
            <a:r>
              <a:rPr lang="en-US" dirty="0" err="1"/>
              <a:t>Async</a:t>
            </a:r>
            <a:r>
              <a:rPr lang="en-US" dirty="0"/>
              <a:t> main</a:t>
            </a:r>
          </a:p>
          <a:p>
            <a:r>
              <a:rPr lang="en-US" dirty="0"/>
              <a:t>Default literal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FF60-D182-4E28-9C65-9B670B0D2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Inferred tuple element names</a:t>
            </a:r>
          </a:p>
          <a:p>
            <a:r>
              <a:rPr lang="en-US" dirty="0"/>
              <a:t>Reference assembly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6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45D40-196F-40F8-9DF1-268B479F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96"/>
            <a:ext cx="12192000" cy="66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41E-D326-4A2B-9C98-8C04565B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What’s new in C# 7.2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9BE9-DB84-4462-93B3-A646DCA28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 semantics with value types</a:t>
            </a:r>
          </a:p>
          <a:p>
            <a:r>
              <a:rPr lang="en-US" dirty="0"/>
              <a:t>Non-trailing named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C960-DC68-45F1-B853-7C1C64246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Leading underscores in numeric literals</a:t>
            </a:r>
          </a:p>
          <a:p>
            <a:r>
              <a:rPr lang="en-US" dirty="0"/>
              <a:t>private protected 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12087586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</TotalTime>
  <Words>158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What’s new in C#?</vt:lpstr>
      <vt:lpstr>What’s new in c# 6?</vt:lpstr>
      <vt:lpstr>What’s new in c# 7.0 ?</vt:lpstr>
      <vt:lpstr>What do you need for c# 7  (AND TUPLES) ?</vt:lpstr>
      <vt:lpstr>Installing .net framework 4.7.1</vt:lpstr>
      <vt:lpstr>.net framework 4.7.0 or higher</vt:lpstr>
      <vt:lpstr>What’s new in C# 7.1 ?</vt:lpstr>
      <vt:lpstr>PowerPoint Presentation</vt:lpstr>
      <vt:lpstr>What’s new in C# 7.2 ?</vt:lpstr>
      <vt:lpstr>SlideShare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C#?</dc:title>
  <dc:creator>David Stevenson</dc:creator>
  <cp:lastModifiedBy>David Stevenson</cp:lastModifiedBy>
  <cp:revision>25</cp:revision>
  <dcterms:created xsi:type="dcterms:W3CDTF">2018-03-12T22:40:44Z</dcterms:created>
  <dcterms:modified xsi:type="dcterms:W3CDTF">2018-03-28T00:19:30Z</dcterms:modified>
</cp:coreProperties>
</file>