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DavidSuescunPelegay/xamarin_course_20171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4835025" y="100425"/>
            <a:ext cx="4191000" cy="322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https://github.com/DavidSuescunPelegay/xamarin_course_201710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suescunpeleg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xamarin.com/guides/android/application_fundamentals/activity_lifecycle/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xamarin.com/guides/android/platform_features/fragments/part_1_-_creating_a_fragme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2189000"/>
            <a:ext cx="8520600" cy="608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FFF"/>
                </a:highlight>
              </a:rPr>
              <a:t>Mobile App Development &amp; App Creation Software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3015950"/>
            <a:ext cx="8520600" cy="11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David Suescun Pelegay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https://www.linkedin.com/in/DavidSuescunPelegay/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7" name="Shape 57" descr="1200px-Xamarin-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600" y="56853"/>
            <a:ext cx="4564551" cy="1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ListView</a:t>
            </a:r>
          </a:p>
        </p:txBody>
      </p:sp>
      <p:pic>
        <p:nvPicPr>
          <p:cNvPr id="151" name="Shape 151" descr="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38" y="1017725"/>
            <a:ext cx="62383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Parte Xamarin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710600" y="4692300"/>
            <a:ext cx="9804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ListView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688925" y="4692300"/>
            <a:ext cx="9804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ListItem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62" y="1017725"/>
            <a:ext cx="2068076" cy="367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20905" b="67778"/>
          <a:stretch/>
        </p:blipFill>
        <p:spPr>
          <a:xfrm>
            <a:off x="5145075" y="2647975"/>
            <a:ext cx="2068100" cy="4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11600" y="1698825"/>
            <a:ext cx="6006900" cy="3350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¿Xamarin Platform?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058450"/>
            <a:ext cx="8520600" cy="5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Librería de Microsoft para hacer aplicaciones nativas en: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touchicon-18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4175"/>
            <a:ext cx="15335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apple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223" y="2335150"/>
            <a:ext cx="1313353" cy="15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WinPhone_Blu286_D_rg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3450" y="3391503"/>
            <a:ext cx="2238643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694450" y="4052450"/>
            <a:ext cx="6954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84.1%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154200" y="4052450"/>
            <a:ext cx="6954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14.8%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495075" y="3996525"/>
            <a:ext cx="6954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0.7%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070225" y="4052450"/>
            <a:ext cx="6954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0.4%</a:t>
            </a:r>
          </a:p>
        </p:txBody>
      </p:sp>
      <p:pic>
        <p:nvPicPr>
          <p:cNvPr id="72" name="Shape 72" descr="2000px-Blackberry_Logo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187" y="3621914"/>
            <a:ext cx="1533525" cy="26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Symbian-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6762" y="3087375"/>
            <a:ext cx="1562362" cy="4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12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2534" y="2582465"/>
            <a:ext cx="1910828" cy="4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ffo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8886" y="1937200"/>
            <a:ext cx="1718102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flipH="1">
            <a:off x="1369700" y="1423525"/>
            <a:ext cx="4505700" cy="8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flipH="1">
            <a:off x="3014975" y="1490675"/>
            <a:ext cx="29343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/>
          <p:nvPr/>
        </p:nvCxnSpPr>
        <p:spPr>
          <a:xfrm flipH="1">
            <a:off x="5042825" y="1490675"/>
            <a:ext cx="987000" cy="16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311600" y="4541850"/>
            <a:ext cx="60069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/>
              <a:t>Con Xamarin programamos para el 99.6% de los smartphones mundiales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Ventajas de Xamarin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l="8444" r="57775"/>
          <a:stretch/>
        </p:blipFill>
        <p:spPr>
          <a:xfrm>
            <a:off x="2374975" y="1183575"/>
            <a:ext cx="4394054" cy="36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Ventajas de Xamarin</a:t>
            </a:r>
          </a:p>
        </p:txBody>
      </p:sp>
      <p:pic>
        <p:nvPicPr>
          <p:cNvPr id="91" name="Shape 91" descr="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25" y="1017725"/>
            <a:ext cx="62383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757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Activities vs. Fragments</a:t>
            </a:r>
          </a:p>
        </p:txBody>
      </p:sp>
      <p:pic>
        <p:nvPicPr>
          <p:cNvPr id="97" name="Shape 97" descr="nexus2cee_Screenshot_20170501-091705.png"/>
          <p:cNvPicPr preferRelativeResize="0"/>
          <p:nvPr/>
        </p:nvPicPr>
        <p:blipFill rotWithShape="1">
          <a:blip r:embed="rId3">
            <a:alphaModFix/>
          </a:blip>
          <a:srcRect t="3213"/>
          <a:stretch/>
        </p:blipFill>
        <p:spPr>
          <a:xfrm>
            <a:off x="2118000" y="635288"/>
            <a:ext cx="2687575" cy="18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nexus2cee_whatsapp-settings-old.png"/>
          <p:cNvPicPr preferRelativeResize="0"/>
          <p:nvPr/>
        </p:nvPicPr>
        <p:blipFill rotWithShape="1">
          <a:blip r:embed="rId4">
            <a:alphaModFix/>
          </a:blip>
          <a:srcRect t="3934" b="55247"/>
          <a:stretch/>
        </p:blipFill>
        <p:spPr>
          <a:xfrm>
            <a:off x="4987150" y="2786350"/>
            <a:ext cx="2554024" cy="18532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11700" y="1275575"/>
            <a:ext cx="18063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Misma Activity, Differente Fragment</a:t>
            </a:r>
          </a:p>
        </p:txBody>
      </p:sp>
      <p:pic>
        <p:nvPicPr>
          <p:cNvPr id="100" name="Shape 100" descr="nexus2cee_Screenshot_20170501-091705.png"/>
          <p:cNvPicPr preferRelativeResize="0"/>
          <p:nvPr/>
        </p:nvPicPr>
        <p:blipFill rotWithShape="1">
          <a:blip r:embed="rId3">
            <a:alphaModFix/>
          </a:blip>
          <a:srcRect t="3213"/>
          <a:stretch/>
        </p:blipFill>
        <p:spPr>
          <a:xfrm>
            <a:off x="2118000" y="2802113"/>
            <a:ext cx="2687575" cy="185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11700" y="3442400"/>
            <a:ext cx="18063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Diferente Activity, Differente Fragment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08450" y="4740050"/>
            <a:ext cx="4727100" cy="34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/>
              <a:t>Cada Activity y Fragment tiene una clase C# asociada.</a:t>
            </a:r>
          </a:p>
        </p:txBody>
      </p:sp>
      <p:pic>
        <p:nvPicPr>
          <p:cNvPr id="103" name="Shape 103" descr="whatsapp_status_android.jpg"/>
          <p:cNvPicPr preferRelativeResize="0"/>
          <p:nvPr/>
        </p:nvPicPr>
        <p:blipFill rotWithShape="1">
          <a:blip r:embed="rId5">
            <a:alphaModFix/>
          </a:blip>
          <a:srcRect l="48862" b="41359"/>
          <a:stretch/>
        </p:blipFill>
        <p:spPr>
          <a:xfrm>
            <a:off x="4955475" y="648400"/>
            <a:ext cx="2585700" cy="18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Activity. Ciclo de Vida</a:t>
            </a:r>
          </a:p>
        </p:txBody>
      </p:sp>
      <p:pic>
        <p:nvPicPr>
          <p:cNvPr id="109" name="Shape 109" descr="ima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124" y="1723900"/>
            <a:ext cx="5179475" cy="10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imag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25" y="1182125"/>
            <a:ext cx="2861048" cy="332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11700" y="4458600"/>
            <a:ext cx="85206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https://developer.xamarin.com/guides/android/application_fundamentals/activity_lifecycle/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Fragment. Ciclo de Vida</a:t>
            </a:r>
          </a:p>
        </p:txBody>
      </p:sp>
      <p:pic>
        <p:nvPicPr>
          <p:cNvPr id="117" name="Shape 117" descr="fragment_lifecyc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149" y="1017725"/>
            <a:ext cx="3898450" cy="34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5875" y="4552600"/>
            <a:ext cx="8709000" cy="4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https://developer.xamarin.com/guides/android/platform_features/fragments/part_1_-_creating_a_fragment/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Entendiendo los Layouts (XAML)</a:t>
            </a:r>
          </a:p>
        </p:txBody>
      </p:sp>
      <p:pic>
        <p:nvPicPr>
          <p:cNvPr id="124" name="Shape 124" descr="vKwQ4.png"/>
          <p:cNvPicPr preferRelativeResize="0"/>
          <p:nvPr/>
        </p:nvPicPr>
        <p:blipFill rotWithShape="1">
          <a:blip r:embed="rId3">
            <a:alphaModFix/>
          </a:blip>
          <a:srcRect l="2782" t="76939" r="2565" b="3115"/>
          <a:stretch/>
        </p:blipFill>
        <p:spPr>
          <a:xfrm>
            <a:off x="3282750" y="1017725"/>
            <a:ext cx="2578475" cy="3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xamlp-list-vs.png"/>
          <p:cNvPicPr preferRelativeResize="0"/>
          <p:nvPr/>
        </p:nvPicPr>
        <p:blipFill rotWithShape="1">
          <a:blip r:embed="rId4">
            <a:alphaModFix/>
          </a:blip>
          <a:srcRect l="8400" t="14628" r="53624" b="10621"/>
          <a:stretch/>
        </p:blipFill>
        <p:spPr>
          <a:xfrm>
            <a:off x="311700" y="1407175"/>
            <a:ext cx="3222810" cy="3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Xamarin-Studio.png"/>
          <p:cNvPicPr preferRelativeResize="0"/>
          <p:nvPr/>
        </p:nvPicPr>
        <p:blipFill rotWithShape="1">
          <a:blip r:embed="rId5">
            <a:alphaModFix/>
          </a:blip>
          <a:srcRect l="31137" t="19678" r="16590"/>
          <a:stretch/>
        </p:blipFill>
        <p:spPr>
          <a:xfrm>
            <a:off x="4729086" y="1407175"/>
            <a:ext cx="4103213" cy="35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Nuestra app</a:t>
            </a:r>
          </a:p>
        </p:txBody>
      </p:sp>
      <p:pic>
        <p:nvPicPr>
          <p:cNvPr id="132" name="Shape 132" descr="mobile-phone_icon-icons.com_71141.png"/>
          <p:cNvPicPr preferRelativeResize="0"/>
          <p:nvPr/>
        </p:nvPicPr>
        <p:blipFill rotWithShape="1">
          <a:blip r:embed="rId3">
            <a:alphaModFix/>
          </a:blip>
          <a:srcRect l="14694" r="13764"/>
          <a:stretch/>
        </p:blipFill>
        <p:spPr>
          <a:xfrm>
            <a:off x="768850" y="1630675"/>
            <a:ext cx="1082374" cy="15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9658-2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787" y="1476738"/>
            <a:ext cx="1820725" cy="18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676113" y="3405400"/>
            <a:ext cx="960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.NET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203775" y="2908525"/>
            <a:ext cx="960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GET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01549" y="3405400"/>
            <a:ext cx="16170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Xamarin (.NET)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431700" y="2908525"/>
            <a:ext cx="960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SQL</a:t>
            </a:r>
          </a:p>
        </p:txBody>
      </p:sp>
      <p:pic>
        <p:nvPicPr>
          <p:cNvPr id="138" name="Shape 138" descr="2-2-arrow-png-p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61" y="2391976"/>
            <a:ext cx="10435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2-2-arrow-png-p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099" y="2391976"/>
            <a:ext cx="10435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2-2-arrow-png-p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390099" y="1630676"/>
            <a:ext cx="104354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431700" y="1368800"/>
            <a:ext cx="960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874900" y="3405400"/>
            <a:ext cx="1498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SQL Server</a:t>
            </a:r>
          </a:p>
        </p:txBody>
      </p:sp>
      <p:pic>
        <p:nvPicPr>
          <p:cNvPr id="143" name="Shape 143" descr="2-2-arrow-png-p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62161" y="1630676"/>
            <a:ext cx="104354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162150" y="1294950"/>
            <a:ext cx="960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JSON</a:t>
            </a:r>
          </a:p>
        </p:txBody>
      </p:sp>
      <p:pic>
        <p:nvPicPr>
          <p:cNvPr id="145" name="Shape 145" descr="8129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8123" y="1511187"/>
            <a:ext cx="1751827" cy="17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Presentación en pantalla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Mobile App Development &amp; App Creation Software</vt:lpstr>
      <vt:lpstr>¿Xamarin Platform?</vt:lpstr>
      <vt:lpstr>Ventajas de Xamarin</vt:lpstr>
      <vt:lpstr>Ventajas de Xamarin</vt:lpstr>
      <vt:lpstr>Activities vs. Fragments</vt:lpstr>
      <vt:lpstr>Activity. Ciclo de Vida</vt:lpstr>
      <vt:lpstr>Fragment. Ciclo de Vida</vt:lpstr>
      <vt:lpstr>Entendiendo los Layouts (XAML)</vt:lpstr>
      <vt:lpstr>Nuestra app</vt:lpstr>
      <vt:lpstr>ListView</vt:lpstr>
      <vt:lpstr>Parte Xamarin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&amp; App Creation Software</dc:title>
  <dc:creator>David Suescun Pelegay</dc:creator>
  <cp:lastModifiedBy>David Suescun Pelegay</cp:lastModifiedBy>
  <cp:revision>2</cp:revision>
  <dcterms:modified xsi:type="dcterms:W3CDTF">2017-10-26T18:01:46Z</dcterms:modified>
</cp:coreProperties>
</file>