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4314" y="-53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upport.microsoft.com/en-us/office/create-a-box-and-whisker-chart-62f4219f-db4b-4754-aca8-4743f6190f0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kaggle.com/azathoth42/myanime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Question</a:t>
            </a:r>
            <a:r>
              <a:rPr lang="en-US" dirty="0"/>
              <a:t>: Does type and rating affect the score given on Anime in MAL?</a:t>
            </a:r>
          </a:p>
          <a:p>
            <a:endParaRPr lang="en-US" dirty="0"/>
          </a:p>
          <a:p>
            <a:endParaRPr lang="en-US" sz="5000" dirty="0"/>
          </a:p>
          <a:p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4149090" lvl="1" indent="-85725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Based on the Question that was asked at the beginning of the project and given the results. I am happy to say that there was a correlation between type and rating to score. </a:t>
            </a:r>
          </a:p>
          <a:p>
            <a:r>
              <a:rPr lang="en-US" dirty="0"/>
              <a:t>The results were compiled from a list of over 14000 data points. </a:t>
            </a:r>
          </a:p>
          <a:p>
            <a:r>
              <a:rPr lang="en-US" dirty="0"/>
              <a:t>The conclusion is that type and rating has a direct influence to score. Based on those two categories we can see that, score has overall similar medians in each chart.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8028529"/>
            <a:ext cx="20116800" cy="19431000"/>
          </a:xfrm>
        </p:spPr>
        <p:txBody>
          <a:bodyPr/>
          <a:lstStyle/>
          <a:p>
            <a:pPr algn="ctr"/>
            <a:r>
              <a:rPr lang="en-US" dirty="0"/>
              <a:t>Results are separated by type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Anime Score on MAL based on Type and Rating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000" dirty="0"/>
              <a:t>Excel</a:t>
            </a:r>
          </a:p>
          <a:p>
            <a:pPr marL="4149090" lvl="1" indent="-857250"/>
            <a:r>
              <a:rPr lang="en-US" sz="5000" dirty="0"/>
              <a:t>Cleaning</a:t>
            </a:r>
          </a:p>
          <a:p>
            <a:pPr marL="4149090" lvl="1" indent="-857250"/>
            <a:r>
              <a:rPr lang="en-US" sz="5000" dirty="0"/>
              <a:t>Creation of charts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000" dirty="0"/>
              <a:t>SAS, Weka</a:t>
            </a:r>
          </a:p>
          <a:p>
            <a:pPr marL="4149090" lvl="1" indent="-857250"/>
            <a:r>
              <a:rPr lang="en-US" sz="5000" dirty="0"/>
              <a:t>Data Check</a:t>
            </a:r>
          </a:p>
          <a:p>
            <a:pPr marL="4149090" lvl="1" indent="-857250"/>
            <a:r>
              <a:rPr lang="en-US" sz="5000" dirty="0"/>
              <a:t>Data Organization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https://www.kaggle.com/azathoth42/myanimelist</a:t>
            </a:r>
            <a:endParaRPr lang="en-US" dirty="0"/>
          </a:p>
          <a:p>
            <a:r>
              <a:rPr lang="en-US" dirty="0">
                <a:hlinkClick r:id="rId3"/>
              </a:rPr>
              <a:t>https://support.microsoft.com/en-us/office/create-a-box-and-whisker-chart-62f4219f-db4b-4754-aca8-4743f6190f0d</a:t>
            </a:r>
            <a:endParaRPr lang="en-US" dirty="0"/>
          </a:p>
          <a:p>
            <a:r>
              <a:rPr lang="en-US" dirty="0"/>
              <a:t>https://myanimelist.net/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Data Source and Reference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Box and Whiskers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Eloe</a:t>
            </a:r>
            <a:r>
              <a:rPr lang="en-US" dirty="0"/>
              <a:t> Nathan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9B1EFCA-7359-4DA1-9B95-C3CEB2B3F07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36104" y="669496"/>
            <a:ext cx="3798736" cy="42774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3313606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David Sugirdorj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NWMSU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A16C62-7076-4ACC-90C3-4DB72AA1E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478" y="9227989"/>
            <a:ext cx="7655969" cy="5486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E65DD-3F25-43EE-86F9-A570E2659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9737" y="9227989"/>
            <a:ext cx="7592176" cy="548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8C7338-CF12-4D9D-B5CA-637B78DFA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0505" y="15199118"/>
            <a:ext cx="7649088" cy="5486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38CEEB-2EED-450F-A926-BB4FD9015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0505" y="21115189"/>
            <a:ext cx="7680960" cy="5486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4E4D0F-C1E6-46A3-8CFE-D8DA3DBE6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49737" y="15199118"/>
            <a:ext cx="7610535" cy="5486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7FC9A3-F5E4-4556-80A3-692A1877AF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49737" y="21115189"/>
            <a:ext cx="76377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170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Anime Score on MAL based on Type and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Sugirdorj,Dagvadorj</cp:lastModifiedBy>
  <cp:revision>27</cp:revision>
  <dcterms:created xsi:type="dcterms:W3CDTF">2019-04-10T19:42:12Z</dcterms:created>
  <dcterms:modified xsi:type="dcterms:W3CDTF">2021-12-01T23:49:03Z</dcterms:modified>
</cp:coreProperties>
</file>