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Sushames" userId="ce71797e-895c-47df-af8e-c160254d5cef" providerId="ADAL" clId="{09E3D1C6-ADE1-4028-8AAE-A09EF0552160}"/>
    <pc:docChg chg="undo custSel modSld">
      <pc:chgData name="Dave Sushames" userId="ce71797e-895c-47df-af8e-c160254d5cef" providerId="ADAL" clId="{09E3D1C6-ADE1-4028-8AAE-A09EF0552160}" dt="2025-10-07T02:31:58.574" v="5" actId="22"/>
      <pc:docMkLst>
        <pc:docMk/>
      </pc:docMkLst>
      <pc:sldChg chg="addSp delSp modSp mod">
        <pc:chgData name="Dave Sushames" userId="ce71797e-895c-47df-af8e-c160254d5cef" providerId="ADAL" clId="{09E3D1C6-ADE1-4028-8AAE-A09EF0552160}" dt="2025-10-07T02:31:58.574" v="5" actId="22"/>
        <pc:sldMkLst>
          <pc:docMk/>
          <pc:sldMk cId="2630173749" sldId="266"/>
        </pc:sldMkLst>
        <pc:spChg chg="add del">
          <ac:chgData name="Dave Sushames" userId="ce71797e-895c-47df-af8e-c160254d5cef" providerId="ADAL" clId="{09E3D1C6-ADE1-4028-8AAE-A09EF0552160}" dt="2025-10-07T02:31:58.574" v="5" actId="22"/>
          <ac:spMkLst>
            <pc:docMk/>
            <pc:sldMk cId="2630173749" sldId="266"/>
            <ac:spMk id="3" creationId="{E24248B4-502C-A4ED-AF3F-AD9EE62AFB43}"/>
          </ac:spMkLst>
        </pc:spChg>
        <pc:picChg chg="add del mod ord">
          <ac:chgData name="Dave Sushames" userId="ce71797e-895c-47df-af8e-c160254d5cef" providerId="ADAL" clId="{09E3D1C6-ADE1-4028-8AAE-A09EF0552160}" dt="2025-10-07T02:31:58.574" v="5" actId="22"/>
          <ac:picMkLst>
            <pc:docMk/>
            <pc:sldMk cId="2630173749" sldId="266"/>
            <ac:picMk id="5" creationId="{F8EBE60B-5FE6-D62D-F3AF-18826DDDFF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264F-E92E-509D-690F-20FDB8888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C3975-3946-DEAC-DBEE-DF6257C57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F4DA0-F916-7F7C-2CF3-E15A812A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FB9-22AD-4E01-AF00-6F9E1163FDCA}" type="datetimeFigureOut">
              <a:rPr lang="en-NZ" smtClean="0"/>
              <a:t>7/10/2025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F4A6-6967-BA54-2D82-E3FFF98F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5E423-0335-F8C4-34F3-D82FD6CF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24-926A-4FB2-88BD-54373C5A6C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350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4BF8-2D4A-0548-DE84-4B5747EE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5C3B0-9354-DBA8-32A3-27EAF66B7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86D3A-32A8-E009-170A-9DC498FD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FB9-22AD-4E01-AF00-6F9E1163FDCA}" type="datetimeFigureOut">
              <a:rPr lang="en-NZ" smtClean="0"/>
              <a:t>7/10/2025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324C5-C99B-FECF-26F0-8D1473E5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7F2BA-24B7-B3F7-734B-7447D984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24-926A-4FB2-88BD-54373C5A6C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795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35E781-31FD-DCE0-7E9F-9FE6CFFEB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E6225-ACBA-BB65-32DD-8C6AEDF7C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D16E0-12AB-BD74-B284-C02E83CD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FB9-22AD-4E01-AF00-6F9E1163FDCA}" type="datetimeFigureOut">
              <a:rPr lang="en-NZ" smtClean="0"/>
              <a:t>7/10/2025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6C3A1-277A-ACF8-0E03-AD9FAC6F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E778A-0B77-DEF2-810B-7D0E72C7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24-926A-4FB2-88BD-54373C5A6C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5298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5EC0-9CEE-B5ED-7B5A-8BA24EE7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2CB29-5BD3-C943-D2B0-92222E078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ECC6F-7A45-468B-27E8-1F4FB792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FB9-22AD-4E01-AF00-6F9E1163FDCA}" type="datetimeFigureOut">
              <a:rPr lang="en-NZ" smtClean="0"/>
              <a:t>7/10/2025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6F07B-9574-0907-6677-3351F736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AB7DA-2340-EE43-056E-522987BD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24-926A-4FB2-88BD-54373C5A6C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341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6037-0257-F6D5-9A54-19E876ED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3615C-6567-73AB-6C29-14226E521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9D893-A1C4-281B-82FD-4371F28E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FB9-22AD-4E01-AF00-6F9E1163FDCA}" type="datetimeFigureOut">
              <a:rPr lang="en-NZ" smtClean="0"/>
              <a:t>7/10/2025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E5E0D-CA20-9C5F-CB3C-9A1E1536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33B24-FE0C-4D88-462E-95F9414A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24-926A-4FB2-88BD-54373C5A6C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942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A63B-CC5B-9585-FA77-CC94AE90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1734-7228-4A8B-8379-080500087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BAFCC-9683-1D0F-FD49-4B141972D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0602F-2922-AB74-080E-CE22F05C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FB9-22AD-4E01-AF00-6F9E1163FDCA}" type="datetimeFigureOut">
              <a:rPr lang="en-NZ" smtClean="0"/>
              <a:t>7/10/2025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E2AE9-B4FC-750C-7AD9-7EBE3A25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BDC5E-D3FC-5F2A-69EF-7DEE7B56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24-926A-4FB2-88BD-54373C5A6C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76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0011-F1B6-A883-4259-A98C02D7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C9F6A-0CC9-2277-B10B-9A4A56A60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3FEA7-DE40-BDB1-C19E-DDE0FE7C9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BE1772-1B4B-32B0-E030-489094FF6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DB0CD1-4DD8-4692-A5DA-E1BC8722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E25BDF-C6B0-5704-F5DD-9F859264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FB9-22AD-4E01-AF00-6F9E1163FDCA}" type="datetimeFigureOut">
              <a:rPr lang="en-NZ" smtClean="0"/>
              <a:t>7/10/2025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E5CC00-B2A8-8F51-78E6-EF56DF41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5D659-903E-D8D6-4ADE-6C16B103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24-926A-4FB2-88BD-54373C5A6C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601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E755-7818-A79E-E323-531118C5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D19CF-CE5C-08F7-C2F3-AE06FDAC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FB9-22AD-4E01-AF00-6F9E1163FDCA}" type="datetimeFigureOut">
              <a:rPr lang="en-NZ" smtClean="0"/>
              <a:t>7/10/2025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E87BA-84A9-0F28-C3B4-E404231D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7678-EF3F-0BF7-A944-42B23952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24-926A-4FB2-88BD-54373C5A6C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201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15560-8242-B56C-08F5-5475D327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FB9-22AD-4E01-AF00-6F9E1163FDCA}" type="datetimeFigureOut">
              <a:rPr lang="en-NZ" smtClean="0"/>
              <a:t>7/10/2025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4FCAF-DBA9-00C5-0B43-54B293861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5BB8D-4D6A-CD1A-45F7-312F5971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24-926A-4FB2-88BD-54373C5A6C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344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18EE-0393-1969-0BFD-F7057BA8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A964D-000E-3F87-32CE-FA6B38627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7EF81-A055-CE79-19E8-4C4907BC0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59A6-EDDF-1F70-6ABF-EACC8F14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FB9-22AD-4E01-AF00-6F9E1163FDCA}" type="datetimeFigureOut">
              <a:rPr lang="en-NZ" smtClean="0"/>
              <a:t>7/10/2025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4F630-205E-13FD-6556-4F2480CB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D6499-175E-37D8-D5BE-0E38E216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24-926A-4FB2-88BD-54373C5A6C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443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019A-E944-64FE-CC35-1A52D85A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8D53F9-6026-C9BB-5F38-463482BB3B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A61D4-A5D8-2E2A-5D44-599FFAB19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9227D-8452-D090-1DB5-1797A44A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8FB9-22AD-4E01-AF00-6F9E1163FDCA}" type="datetimeFigureOut">
              <a:rPr lang="en-NZ" smtClean="0"/>
              <a:t>7/10/2025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C83F5-D616-5DC8-E8D0-7A7F40E9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D40F4-9DC9-C334-1BC8-F2323FF0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A924-926A-4FB2-88BD-54373C5A6C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766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ABE34-357E-67C1-411D-1AADE5AC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A2568-7862-B5DB-127C-4C5AE540C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1E1A-E2DC-39E6-8BFB-B5B9DD0A8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38FB9-22AD-4E01-AF00-6F9E1163FDCA}" type="datetimeFigureOut">
              <a:rPr lang="en-NZ" smtClean="0"/>
              <a:t>7/10/2025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D5B50-E1C4-13DF-4776-AE4165D3A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657F1-1A4E-EDAD-4EAB-B22541C0B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AA924-926A-4FB2-88BD-54373C5A6C35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106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8549C-EBBF-A5F2-C78B-B4D6483AF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FULL METAL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00B5C-AD72-28C1-6BE2-C32B0AB04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694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AB85E-1E6E-E131-1D07-4DBCB0D75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E0E8-3DC2-97F1-47B8-C12A4F20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Vulnerabilities + How we fixed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248B4-502C-A4ED-AF3F-AD9EE62A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3017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EBB82-56C2-52F5-5279-AE25F78AC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ABB8-F401-78A1-F3DE-B217C8CC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Issues/Challenges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FAFD-755F-5651-96A3-898AC8B90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353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F462B-1F43-5E7F-38D9-9BBDB1F60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4272-C502-5395-AC27-03BF1AB6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3A64-A6CD-B226-7855-2C318FC88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4419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CF806-3187-EE67-3A26-B40A4C06C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AA9E-64EE-815E-8593-326BCDA3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Running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DAE1A-25A9-5D4C-9E2B-AF0EDDA66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055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FDA9-C16B-2A93-5442-841FB602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71DCA-505F-5CBB-FA90-2B8053CA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7047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F00D2-8529-17E7-349E-ADF20C425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4567-579B-2D49-D792-EC0ECDCB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207F-D462-2F3E-18AF-54E940AF7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303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1F62D-6CCB-4CFA-1EBB-8138F7E88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405C3-837C-DA69-F591-94AA041D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C2737-0BFC-AC98-FBD6-AD593D04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5255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E35E0-BB61-2E2C-D836-06DF6E7BA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5BBE-6AB1-6499-AE58-4E94EA13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User Stories/Sprint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DAF8F-69A0-CC24-8BEA-64C92A487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74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FC120-B61E-81A0-9F23-20E2FDDCF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87C5-7E4D-2D94-A725-682AE52E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Testing BBT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AE4F-801A-179E-B327-79653D7D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38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2FE3F-CB9B-43AF-6AEA-90F4A7D85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B266-5F5E-6BE5-9633-E9ED29B8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E865-75CD-A073-CC4B-5040651A8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5255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E9B6F-69F2-D404-C88B-3A1708D97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136F-5311-7E41-587D-793B5A82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2F9E-8EC8-41E6-FA3F-0C0D45503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357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0F141-39C8-F5C0-0C26-7B051A8E6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5ACB-0F50-1570-C225-6A1F5B14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JMeter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6B5A8-FD74-EEC8-7E6B-B5A9D35A5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597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FULL METAL LIBRARY</vt:lpstr>
      <vt:lpstr>Overview</vt:lpstr>
      <vt:lpstr>Features</vt:lpstr>
      <vt:lpstr>ER Diagram</vt:lpstr>
      <vt:lpstr>User Stories/Sprint Review</vt:lpstr>
      <vt:lpstr>Testing BBT</vt:lpstr>
      <vt:lpstr>Unit Tests</vt:lpstr>
      <vt:lpstr>Selenium</vt:lpstr>
      <vt:lpstr>JMeter</vt:lpstr>
      <vt:lpstr>Vulnerabilities + How we fixed</vt:lpstr>
      <vt:lpstr>Issues/Challenges faced</vt:lpstr>
      <vt:lpstr>The Good</vt:lpstr>
      <vt:lpstr>The Running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 Sushames</dc:creator>
  <cp:lastModifiedBy>Dave Sushames</cp:lastModifiedBy>
  <cp:revision>1</cp:revision>
  <dcterms:created xsi:type="dcterms:W3CDTF">2025-10-07T02:13:16Z</dcterms:created>
  <dcterms:modified xsi:type="dcterms:W3CDTF">2025-10-07T02:32:00Z</dcterms:modified>
</cp:coreProperties>
</file>