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971-F33F-4BA2-ABA3-A55CE52D9E68}" type="datetimeFigureOut">
              <a:rPr lang="fr-FR" smtClean="0"/>
              <a:t>04/07/2021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DF03-1E5A-4C0D-9DD9-0201E6622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07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971-F33F-4BA2-ABA3-A55CE52D9E68}" type="datetimeFigureOut">
              <a:rPr lang="fr-FR" smtClean="0"/>
              <a:t>04/07/2021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DF03-1E5A-4C0D-9DD9-0201E6622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971-F33F-4BA2-ABA3-A55CE52D9E68}" type="datetimeFigureOut">
              <a:rPr lang="fr-FR" smtClean="0"/>
              <a:t>04/07/2021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DF03-1E5A-4C0D-9DD9-0201E6622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47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971-F33F-4BA2-ABA3-A55CE52D9E68}" type="datetimeFigureOut">
              <a:rPr lang="fr-FR" smtClean="0"/>
              <a:t>04/07/2021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DF03-1E5A-4C0D-9DD9-0201E6622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75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971-F33F-4BA2-ABA3-A55CE52D9E68}" type="datetimeFigureOut">
              <a:rPr lang="fr-FR" smtClean="0"/>
              <a:t>04/07/2021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DF03-1E5A-4C0D-9DD9-0201E6622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22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971-F33F-4BA2-ABA3-A55CE52D9E68}" type="datetimeFigureOut">
              <a:rPr lang="fr-FR" smtClean="0"/>
              <a:t>04/07/2021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DF03-1E5A-4C0D-9DD9-0201E6622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19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971-F33F-4BA2-ABA3-A55CE52D9E68}" type="datetimeFigureOut">
              <a:rPr lang="fr-FR" smtClean="0"/>
              <a:t>04/07/2021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DF03-1E5A-4C0D-9DD9-0201E6622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29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971-F33F-4BA2-ABA3-A55CE52D9E68}" type="datetimeFigureOut">
              <a:rPr lang="fr-FR" smtClean="0"/>
              <a:t>04/07/2021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DF03-1E5A-4C0D-9DD9-0201E6622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97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971-F33F-4BA2-ABA3-A55CE52D9E68}" type="datetimeFigureOut">
              <a:rPr lang="fr-FR" smtClean="0"/>
              <a:t>04/07/2021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DF03-1E5A-4C0D-9DD9-0201E6622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55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971-F33F-4BA2-ABA3-A55CE52D9E68}" type="datetimeFigureOut">
              <a:rPr lang="fr-FR" smtClean="0"/>
              <a:t>04/07/2021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DF03-1E5A-4C0D-9DD9-0201E6622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70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971-F33F-4BA2-ABA3-A55CE52D9E68}" type="datetimeFigureOut">
              <a:rPr lang="fr-FR" smtClean="0"/>
              <a:t>04/07/2021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DF03-1E5A-4C0D-9DD9-0201E6622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02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8971-F33F-4BA2-ABA3-A55CE52D9E68}" type="datetimeFigureOut">
              <a:rPr lang="fr-FR" smtClean="0"/>
              <a:t>04/07/2021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DF03-1E5A-4C0D-9DD9-0201E66227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94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Coinbase Bot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Reinforcement Learning Cryptocurrency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92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Train / Test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….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55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IHM ?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Need an interface to interact in real-time with the status of the Agent and its environment.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mtClean="0"/>
              <a:t>Issue that Coinbase Scrapping only working if watchable on screen ?</a:t>
            </a:r>
          </a:p>
          <a:p>
            <a:pPr marL="0" indent="0">
              <a:buNone/>
            </a:pPr>
            <a:r>
              <a:rPr lang="fr-FR"/>
              <a:t>	</a:t>
            </a:r>
            <a:r>
              <a:rPr lang="fr-FR" smtClean="0"/>
              <a:t>TODO</a:t>
            </a:r>
          </a:p>
          <a:p>
            <a:endParaRPr lang="fr-FR"/>
          </a:p>
          <a:p>
            <a:r>
              <a:rPr lang="fr-FR" smtClean="0"/>
              <a:t>Need to realize multi-core processing. Thread is not multi-core ??</a:t>
            </a:r>
          </a:p>
          <a:p>
            <a:pPr marL="0" indent="0">
              <a:buNone/>
            </a:pPr>
            <a:r>
              <a:rPr lang="fr-FR"/>
              <a:t>	</a:t>
            </a:r>
            <a:r>
              <a:rPr lang="fr-FR" smtClean="0"/>
              <a:t>Use of multiprocessing ? How to share variable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16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Ideal Program Structure -&gt; Full-Stack</a:t>
            </a:r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683184" y="5472948"/>
            <a:ext cx="235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/>
              <a:t>2</a:t>
            </a:r>
            <a:r>
              <a:rPr lang="fr-FR" sz="3600" smtClean="0"/>
              <a:t> processes</a:t>
            </a:r>
            <a:endParaRPr lang="fr-FR" sz="3600"/>
          </a:p>
        </p:txBody>
      </p:sp>
      <p:sp>
        <p:nvSpPr>
          <p:cNvPr id="5" name="Rectangle à coins arrondis 4"/>
          <p:cNvSpPr/>
          <p:nvPr/>
        </p:nvSpPr>
        <p:spPr>
          <a:xfrm>
            <a:off x="1084218" y="1690688"/>
            <a:ext cx="1763486" cy="326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Front-End</a:t>
            </a:r>
          </a:p>
          <a:p>
            <a:pPr algn="ctr"/>
            <a:endParaRPr lang="fr-FR"/>
          </a:p>
          <a:p>
            <a:pPr algn="ctr"/>
            <a:r>
              <a:rPr lang="fr-FR" smtClean="0"/>
              <a:t>HTML, CSS, JS</a:t>
            </a:r>
          </a:p>
          <a:p>
            <a:pPr algn="ctr"/>
            <a:r>
              <a:rPr lang="fr-FR" smtClean="0"/>
              <a:t>Vue ?</a:t>
            </a:r>
            <a:endParaRPr lang="fr-FR"/>
          </a:p>
        </p:txBody>
      </p:sp>
      <p:cxnSp>
        <p:nvCxnSpPr>
          <p:cNvPr id="7" name="Connecteur droit avec flèche 6"/>
          <p:cNvCxnSpPr>
            <a:stCxn id="5" idx="3"/>
          </p:cNvCxnSpPr>
          <p:nvPr/>
        </p:nvCxnSpPr>
        <p:spPr>
          <a:xfrm>
            <a:off x="2847704" y="3323545"/>
            <a:ext cx="370985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3686517" y="2842227"/>
            <a:ext cx="203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HTTPS + Websocket</a:t>
            </a:r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734929" y="3372131"/>
            <a:ext cx="23071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Requests</a:t>
            </a:r>
          </a:p>
          <a:p>
            <a:r>
              <a:rPr lang="fr-FR" smtClean="0"/>
              <a:t>Start/End train</a:t>
            </a:r>
          </a:p>
          <a:p>
            <a:r>
              <a:rPr lang="fr-FR" smtClean="0"/>
              <a:t>Start/End test</a:t>
            </a:r>
          </a:p>
          <a:p>
            <a:r>
              <a:rPr lang="fr-FR" smtClean="0"/>
              <a:t>Start/End RT</a:t>
            </a:r>
          </a:p>
          <a:p>
            <a:r>
              <a:rPr lang="fr-FR" smtClean="0"/>
              <a:t>Connection to account</a:t>
            </a:r>
          </a:p>
          <a:p>
            <a:r>
              <a:rPr lang="fr-FR" smtClean="0"/>
              <a:t>Share data</a:t>
            </a:r>
          </a:p>
          <a:p>
            <a:r>
              <a:rPr lang="fr-FR" smtClean="0"/>
              <a:t>….</a:t>
            </a:r>
          </a:p>
        </p:txBody>
      </p:sp>
      <p:sp>
        <p:nvSpPr>
          <p:cNvPr id="12" name="Accolade fermante 11"/>
          <p:cNvSpPr/>
          <p:nvPr/>
        </p:nvSpPr>
        <p:spPr>
          <a:xfrm rot="5400000">
            <a:off x="1750423" y="4402182"/>
            <a:ext cx="431073" cy="1763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967452" y="5611448"/>
            <a:ext cx="220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No issue open-source</a:t>
            </a:r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6557554" y="1802674"/>
            <a:ext cx="1763486" cy="32657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Back-End</a:t>
            </a:r>
          </a:p>
          <a:p>
            <a:pPr algn="ctr"/>
            <a:endParaRPr lang="fr-FR"/>
          </a:p>
          <a:p>
            <a:pPr algn="ctr"/>
            <a:r>
              <a:rPr lang="fr-FR" smtClean="0"/>
              <a:t>Python, Tensorflow, RL,</a:t>
            </a:r>
          </a:p>
          <a:p>
            <a:pPr algn="ctr"/>
            <a:r>
              <a:rPr lang="fr-FR" smtClean="0"/>
              <a:t>Scrapping,….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584347" y="2869015"/>
            <a:ext cx="33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1rst: In local</a:t>
            </a:r>
          </a:p>
          <a:p>
            <a:r>
              <a:rPr lang="fr-FR" smtClean="0"/>
              <a:t>2</a:t>
            </a:r>
            <a:r>
              <a:rPr lang="fr-FR" baseline="30000" smtClean="0"/>
              <a:t>nd</a:t>
            </a:r>
            <a:r>
              <a:rPr lang="fr-FR" smtClean="0"/>
              <a:t>: From 4G Mobile to keep track</a:t>
            </a:r>
          </a:p>
          <a:p>
            <a:r>
              <a:rPr lang="fr-FR" smtClean="0"/>
              <a:t>3rd: Automailing in case of issue</a:t>
            </a:r>
            <a:endParaRPr lang="fr-FR"/>
          </a:p>
        </p:txBody>
      </p:sp>
      <p:sp>
        <p:nvSpPr>
          <p:cNvPr id="17" name="Accolade fermante 16"/>
          <p:cNvSpPr/>
          <p:nvPr/>
        </p:nvSpPr>
        <p:spPr>
          <a:xfrm rot="5400000">
            <a:off x="7223760" y="4521713"/>
            <a:ext cx="431073" cy="1763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498269" y="5658341"/>
            <a:ext cx="188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Issue open-source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70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Front-End type</a:t>
            </a:r>
            <a:endParaRPr lang="fr-FR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smtClean="0"/>
              <a:t>Find a nice template. Related to trades, related to IA</a:t>
            </a:r>
          </a:p>
          <a:p>
            <a:endParaRPr lang="fr-FR"/>
          </a:p>
          <a:p>
            <a:r>
              <a:rPr lang="fr-FR" smtClean="0"/>
              <a:t>Nice home to present the project, explain the goal of the website</a:t>
            </a:r>
          </a:p>
          <a:p>
            <a:r>
              <a:rPr lang="fr-FR" smtClean="0"/>
              <a:t>Explain the method as a ppt</a:t>
            </a:r>
          </a:p>
        </p:txBody>
      </p:sp>
    </p:spTree>
    <p:extLst>
      <p:ext uri="{BB962C8B-B14F-4D97-AF65-F5344CB8AC3E}">
        <p14:creationId xmlns:p14="http://schemas.microsoft.com/office/powerpoint/2010/main" val="319162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Home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You would like to optimize the cryptocurrencies of your Coinbase account.</a:t>
            </a:r>
          </a:p>
          <a:p>
            <a:endParaRPr lang="fr-FR"/>
          </a:p>
          <a:p>
            <a:r>
              <a:rPr lang="fr-FR" smtClean="0"/>
              <a:t>Did you already had the frustration to lost money because crypto where slowly decreasing </a:t>
            </a:r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724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186</Words>
  <Application>Microsoft Office PowerPoint</Application>
  <PresentationFormat>Grand écran</PresentationFormat>
  <Paragraphs>43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Thème Office</vt:lpstr>
      <vt:lpstr>Coinbase Bot</vt:lpstr>
      <vt:lpstr>Train / Test</vt:lpstr>
      <vt:lpstr>IHM ?</vt:lpstr>
      <vt:lpstr>Ideal Program Structure -&gt; Full-Stack</vt:lpstr>
      <vt:lpstr>Front-End type</vt:lpstr>
      <vt:lpstr>Home</vt:lpstr>
    </vt:vector>
  </TitlesOfParts>
  <Company>MICROPORT CRM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Coinbase Bot</dc:title>
  <dc:creator>David Szmul</dc:creator>
  <cp:lastModifiedBy>David Szmul</cp:lastModifiedBy>
  <cp:revision>5</cp:revision>
  <dcterms:created xsi:type="dcterms:W3CDTF">2021-07-04T20:39:46Z</dcterms:created>
  <dcterms:modified xsi:type="dcterms:W3CDTF">2021-07-04T21:35:59Z</dcterms:modified>
</cp:coreProperties>
</file>