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03CE6-B592-448A-A1AE-56D8C6974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F8AAF7-2D3A-4803-A11C-5686F9C7C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908C01-7E86-40CE-A9DA-CD9FECCB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B9639-CD72-46D2-A70A-9F11C8F8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7D5A9-3178-4101-9B35-33266E27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78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2EFCE-7DFC-4572-9BEA-75B2AFB9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7E37D1-4D60-4B52-B51D-84D511B43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8DF955-5658-49F2-BDA1-B76308A6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9A421C-F56C-461D-9372-2324C1C8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200510-59C0-4806-A7D9-E77A3442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55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D29CE2-42E5-4400-B98A-6C869973A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F73F1A-658E-4265-A4E8-88D5FA171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B7B3E2-C901-45CD-A6FF-806EDFAB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640384-E482-425B-8C31-35CE9B37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8D9545-4B73-4775-83A1-DAD47C50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64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F9FEE-7A37-4454-82A2-48ABE97A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08E707-6DC5-480E-9015-F067E1959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4BB45B-C773-4C15-8A42-9A4F2122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24B214-F941-4E2F-BAFE-9A9A7C58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3B758B-38B3-4FC0-8DFC-E20EDF3A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76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10D16-4AF7-4F18-A60F-BEC3D15A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5C805F-AEF0-446D-842D-BD11BD63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89E1C7-1913-4E08-859A-680A0749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66E664-C1F8-454F-8A3E-F69C6212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C2578-8C36-42C1-981B-A84835FB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2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C6851-E288-4C21-AE7B-4534E383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A801ED-037B-4BD1-A522-ADF0C9202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238C7A-CDE9-4B93-B2C4-1C594D56D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507084-BB67-42FC-8C89-B7AFA202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481BCE-3BF9-4C25-A3AE-CB9EBBA1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5EE362-B621-468F-998F-B20A045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7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470C6-453E-4CB6-8767-A8DB2F17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0D288C-6CE3-428D-8874-F68E95CAD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B04F0E-A528-410A-BD86-370674D9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E476A6-2890-45AC-92BC-C1BC04A2C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91542B-7B99-4F7B-B4EA-7151BE4E9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4B2C794-AA7E-416C-A4C9-C1268FC1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CA9DC5-F3A6-4ED0-A7F8-97E6B48A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600645-A740-4D49-A7CF-C5B39B6B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06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350BC-53F6-4C11-9D8B-DD312DA3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F84F8C-AF04-4A1D-8D3B-3178E83A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EC1774-30AC-45F1-A8CC-3993D617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D6A1C3-7329-4CEB-B388-368CB4BE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48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8FDD0B-F7E3-4037-A291-49ABB089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9FB6AA-3EB2-40AD-B0F1-0ECEF075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71D7E-A3F6-41B1-AE73-94E511FB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49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B3787-3ACC-4E23-9DFE-8F0EA169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813E8-AD16-4357-895A-9F0EE2B96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DC4426-80AA-4975-B975-66677262E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B449C1-C006-452A-B46B-4017A06F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17F460-58D5-4A49-9B21-06661A6F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0CEFCB-13BC-4594-B77A-59741194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76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1AD6C-8050-4268-91FF-F3817A2A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DFC5F1-872A-499F-8F99-CE37866EE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360074-DE8E-4F9E-A72F-8346B61B6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466B9D-5EB7-437D-9D64-3B45343C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A842-C68E-493F-8DFA-43D154B655F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85FF6C-62BF-4DD5-BDB6-7267A4FA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358162-A7B4-4AB3-8227-FDD4289F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60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9190F1-598C-4E11-9775-9B1DC11F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2CDF92-D47E-4DEA-AF6D-645442E6C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530003-4EEE-4851-B1E6-370443A65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CA842-C68E-493F-8DFA-43D154B655F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212E31-D8C5-4ABE-B883-55878D54C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18C46F-40C2-4F1C-AA64-5332BB809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6C799-C4B9-48AE-A166-9D1A032F8A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50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9C6F9-44CC-440D-B2C4-8CD0BF12D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Projet RL</a:t>
            </a:r>
            <a:br>
              <a:rPr lang="fr-FR" dirty="0"/>
            </a:br>
            <a:r>
              <a:rPr lang="fr-FR" dirty="0" err="1"/>
              <a:t>Inversed</a:t>
            </a:r>
            <a:r>
              <a:rPr lang="fr-FR" dirty="0"/>
              <a:t> Fb/Google </a:t>
            </a:r>
            <a:r>
              <a:rPr lang="fr-FR" dirty="0" err="1"/>
              <a:t>Algorithm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20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Youtube clipart logo, Youtube logo Transparent FREE for ...">
            <a:extLst>
              <a:ext uri="{FF2B5EF4-FFF2-40B4-BE49-F238E27FC236}">
                <a16:creationId xmlns:a16="http://schemas.microsoft.com/office/drawing/2014/main" id="{224A5D49-8B3F-4DA1-B4E9-89F4A453A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8" t="23940" r="17139" b="31420"/>
          <a:stretch/>
        </p:blipFill>
        <p:spPr bwMode="auto">
          <a:xfrm>
            <a:off x="845670" y="4351752"/>
            <a:ext cx="1056443" cy="75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Social Network </a:t>
            </a:r>
            <a:r>
              <a:rPr lang="fr-FR" dirty="0" err="1"/>
              <a:t>Algorithm</a:t>
            </a:r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D15B39A-447A-4DCD-BF01-0B61BCD10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46" y="3292016"/>
            <a:ext cx="977467" cy="9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tflix January Additions - The Honey POP">
            <a:extLst>
              <a:ext uri="{FF2B5EF4-FFF2-40B4-BE49-F238E27FC236}">
                <a16:creationId xmlns:a16="http://schemas.microsoft.com/office/drawing/2014/main" id="{EEBA50CC-3759-4E43-B98C-CEEABBD5E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5" r="18099"/>
          <a:stretch/>
        </p:blipFill>
        <p:spPr bwMode="auto">
          <a:xfrm>
            <a:off x="1034689" y="5111722"/>
            <a:ext cx="678404" cy="105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sta-logo - wouterkoene.com">
            <a:extLst>
              <a:ext uri="{FF2B5EF4-FFF2-40B4-BE49-F238E27FC236}">
                <a16:creationId xmlns:a16="http://schemas.microsoft.com/office/drawing/2014/main" id="{FA6BD48D-A05C-448B-8CB7-29A0328F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32" y="2780209"/>
            <a:ext cx="1023614" cy="102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he History Behind the Google Logo I Express Writers">
            <a:extLst>
              <a:ext uri="{FF2B5EF4-FFF2-40B4-BE49-F238E27FC236}">
                <a16:creationId xmlns:a16="http://schemas.microsoft.com/office/drawing/2014/main" id="{6B539F5C-A24F-4F88-A3A3-B895EFDA9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6" t="6628" r="25190" b="4221"/>
          <a:stretch/>
        </p:blipFill>
        <p:spPr bwMode="auto">
          <a:xfrm>
            <a:off x="924646" y="2232280"/>
            <a:ext cx="1074789" cy="105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w Musical.ly Turns Into Tik Tok And Reactions About This ...">
            <a:extLst>
              <a:ext uri="{FF2B5EF4-FFF2-40B4-BE49-F238E27FC236}">
                <a16:creationId xmlns:a16="http://schemas.microsoft.com/office/drawing/2014/main" id="{5B51C9A3-8F43-43FA-AD26-CDB456A157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7" r="17409" b="30194"/>
          <a:stretch/>
        </p:blipFill>
        <p:spPr bwMode="auto">
          <a:xfrm>
            <a:off x="2091132" y="4651983"/>
            <a:ext cx="888689" cy="100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C37BCE3-1F83-4A7F-9C06-69D1505197F2}"/>
              </a:ext>
            </a:extLst>
          </p:cNvPr>
          <p:cNvSpPr txBox="1"/>
          <p:nvPr/>
        </p:nvSpPr>
        <p:spPr>
          <a:xfrm>
            <a:off x="3852909" y="2232280"/>
            <a:ext cx="781938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Goal of </a:t>
            </a:r>
            <a:r>
              <a:rPr lang="en-US" sz="2800" dirty="0"/>
              <a:t>these</a:t>
            </a:r>
            <a:r>
              <a:rPr lang="fr-FR" sz="2800" dirty="0"/>
              <a:t> social networks:</a:t>
            </a:r>
          </a:p>
          <a:p>
            <a:endParaRPr lang="fr-FR" sz="2800" dirty="0"/>
          </a:p>
          <a:p>
            <a:r>
              <a:rPr lang="fr-FR" sz="2800" dirty="0" err="1"/>
              <a:t>Maximazing</a:t>
            </a:r>
            <a:r>
              <a:rPr lang="fr-FR" sz="2800" dirty="0"/>
              <a:t> the time </a:t>
            </a:r>
            <a:r>
              <a:rPr lang="fr-FR" sz="2800" dirty="0" err="1"/>
              <a:t>elapsed</a:t>
            </a:r>
            <a:r>
              <a:rPr lang="fr-FR" sz="2800" dirty="0"/>
              <a:t> by the user </a:t>
            </a:r>
          </a:p>
          <a:p>
            <a:r>
              <a:rPr lang="fr-FR" sz="2800" dirty="0" err="1"/>
              <a:t>inside</a:t>
            </a:r>
            <a:r>
              <a:rPr lang="fr-FR" sz="2800" dirty="0"/>
              <a:t> </a:t>
            </a:r>
            <a:r>
              <a:rPr lang="fr-FR" sz="2800" dirty="0" err="1"/>
              <a:t>these</a:t>
            </a:r>
            <a:r>
              <a:rPr lang="fr-FR" sz="2800" dirty="0"/>
              <a:t> </a:t>
            </a:r>
            <a:r>
              <a:rPr lang="fr-FR" sz="2800" dirty="0" err="1"/>
              <a:t>plateforms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-&gt; </a:t>
            </a:r>
            <a:r>
              <a:rPr lang="fr-FR" sz="2800" dirty="0" err="1"/>
              <a:t>Using</a:t>
            </a:r>
            <a:r>
              <a:rPr lang="fr-FR" sz="2800" dirty="0"/>
              <a:t> self-</a:t>
            </a:r>
            <a:r>
              <a:rPr lang="fr-FR" sz="2800" dirty="0" err="1"/>
              <a:t>supervised</a:t>
            </a:r>
            <a:r>
              <a:rPr lang="fr-FR" sz="2800" dirty="0"/>
              <a:t> + RL </a:t>
            </a:r>
            <a:r>
              <a:rPr lang="fr-FR" sz="2800" dirty="0" err="1"/>
              <a:t>algorithm</a:t>
            </a:r>
            <a:r>
              <a:rPr lang="fr-FR" sz="2800" dirty="0"/>
              <a:t> to </a:t>
            </a:r>
            <a:r>
              <a:rPr lang="fr-FR" sz="2800" dirty="0" err="1"/>
              <a:t>determine</a:t>
            </a:r>
            <a:endParaRPr lang="fr-FR" sz="2800" dirty="0"/>
          </a:p>
          <a:p>
            <a:r>
              <a:rPr lang="fr-FR" sz="2800" dirty="0"/>
              <a:t>the best actions to </a:t>
            </a:r>
            <a:r>
              <a:rPr lang="fr-FR" sz="2800" dirty="0" err="1"/>
              <a:t>keep</a:t>
            </a:r>
            <a:r>
              <a:rPr lang="fr-FR" sz="2800" dirty="0"/>
              <a:t> the user </a:t>
            </a:r>
            <a:r>
              <a:rPr lang="fr-FR" sz="2800" dirty="0" err="1"/>
              <a:t>watching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9694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Social Network </a:t>
            </a:r>
            <a:r>
              <a:rPr lang="fr-FR" dirty="0" err="1"/>
              <a:t>Algorithm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AE16275-E5CE-4F16-9C24-E50B2C670C57}"/>
              </a:ext>
            </a:extLst>
          </p:cNvPr>
          <p:cNvCxnSpPr>
            <a:cxnSpLocks/>
          </p:cNvCxnSpPr>
          <p:nvPr/>
        </p:nvCxnSpPr>
        <p:spPr>
          <a:xfrm>
            <a:off x="3235995" y="3278232"/>
            <a:ext cx="4011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E0E2D94-0011-47D3-A0CC-9FC9A491ED3A}"/>
              </a:ext>
            </a:extLst>
          </p:cNvPr>
          <p:cNvSpPr txBox="1"/>
          <p:nvPr/>
        </p:nvSpPr>
        <p:spPr>
          <a:xfrm>
            <a:off x="3476806" y="2744542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Action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F8F0158-91E3-4E40-A114-F6C57B7D827A}"/>
              </a:ext>
            </a:extLst>
          </p:cNvPr>
          <p:cNvGrpSpPr/>
          <p:nvPr/>
        </p:nvGrpSpPr>
        <p:grpSpPr>
          <a:xfrm>
            <a:off x="695437" y="1958187"/>
            <a:ext cx="2540553" cy="2849732"/>
            <a:chOff x="1287262" y="2108955"/>
            <a:chExt cx="1890945" cy="2849732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2DDE4054-8F61-48BD-9974-D520C1258B0B}"/>
                </a:ext>
              </a:extLst>
            </p:cNvPr>
            <p:cNvSpPr/>
            <p:nvPr/>
          </p:nvSpPr>
          <p:spPr>
            <a:xfrm>
              <a:off x="1287262" y="2108955"/>
              <a:ext cx="1890944" cy="28497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3E1C3905-B86A-4274-82B5-BF4950736580}"/>
                </a:ext>
              </a:extLst>
            </p:cNvPr>
            <p:cNvSpPr txBox="1"/>
            <p:nvPr/>
          </p:nvSpPr>
          <p:spPr>
            <a:xfrm>
              <a:off x="1287263" y="2285091"/>
              <a:ext cx="18909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08ADF4FF-3644-4CCA-9660-DE99A26A4268}"/>
              </a:ext>
            </a:extLst>
          </p:cNvPr>
          <p:cNvSpPr txBox="1"/>
          <p:nvPr/>
        </p:nvSpPr>
        <p:spPr>
          <a:xfrm>
            <a:off x="999995" y="3172046"/>
            <a:ext cx="194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Determine</a:t>
            </a:r>
            <a:r>
              <a:rPr lang="fr-FR" dirty="0"/>
              <a:t> best </a:t>
            </a:r>
          </a:p>
          <a:p>
            <a:pPr algn="ctr"/>
            <a:r>
              <a:rPr lang="fr-FR" dirty="0"/>
              <a:t>action for the user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99649B3-BDCF-4A18-ABB3-3EB98518ACA1}"/>
              </a:ext>
            </a:extLst>
          </p:cNvPr>
          <p:cNvSpPr txBox="1"/>
          <p:nvPr/>
        </p:nvSpPr>
        <p:spPr>
          <a:xfrm>
            <a:off x="3336179" y="3383238"/>
            <a:ext cx="21563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Video</a:t>
            </a:r>
            <a:r>
              <a:rPr lang="fr-FR" dirty="0"/>
              <a:t> of a </a:t>
            </a:r>
            <a:r>
              <a:rPr lang="fr-FR" dirty="0" err="1"/>
              <a:t>subject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Friend</a:t>
            </a:r>
            <a:r>
              <a:rPr lang="fr-FR" dirty="0"/>
              <a:t> suggestion</a:t>
            </a:r>
          </a:p>
        </p:txBody>
      </p:sp>
      <p:pic>
        <p:nvPicPr>
          <p:cNvPr id="2050" name="Picture 2" descr="Facebook Videos can be Downloaded without third-party ...">
            <a:extLst>
              <a:ext uri="{FF2B5EF4-FFF2-40B4-BE49-F238E27FC236}">
                <a16:creationId xmlns:a16="http://schemas.microsoft.com/office/drawing/2014/main" id="{1FA43996-4C42-4DCC-A21D-DFC629925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2" t="46810" r="37025" b="27679"/>
          <a:stretch/>
        </p:blipFill>
        <p:spPr bwMode="auto">
          <a:xfrm>
            <a:off x="5471829" y="3359910"/>
            <a:ext cx="868414" cy="4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Free Operating System with Virtually No Viruses? Getting ...">
            <a:extLst>
              <a:ext uri="{FF2B5EF4-FFF2-40B4-BE49-F238E27FC236}">
                <a16:creationId xmlns:a16="http://schemas.microsoft.com/office/drawing/2014/main" id="{C3AB19EE-5629-4E70-AE17-72D8C7B32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04" y="3924563"/>
            <a:ext cx="448781" cy="4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iend request, network, one, one friend request icon">
            <a:extLst>
              <a:ext uri="{FF2B5EF4-FFF2-40B4-BE49-F238E27FC236}">
                <a16:creationId xmlns:a16="http://schemas.microsoft.com/office/drawing/2014/main" id="{676306DF-0E80-4FFD-A334-13B7AC0AC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5" t="23056" r="14412" b="23197"/>
          <a:stretch/>
        </p:blipFill>
        <p:spPr bwMode="auto">
          <a:xfrm>
            <a:off x="5621950" y="4379456"/>
            <a:ext cx="568171" cy="42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e Jeune Homme Dans Des Jeans Et Des Sweatshirt Envoie Des ...">
            <a:extLst>
              <a:ext uri="{FF2B5EF4-FFF2-40B4-BE49-F238E27FC236}">
                <a16:creationId xmlns:a16="http://schemas.microsoft.com/office/drawing/2014/main" id="{75EBFA0F-A60D-42BE-A9D3-E693D74AA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1" t="13530" r="32232" b="9590"/>
          <a:stretch/>
        </p:blipFill>
        <p:spPr bwMode="auto">
          <a:xfrm>
            <a:off x="7247548" y="1690688"/>
            <a:ext cx="1690321" cy="382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1E0681BD-01B7-42CC-A4D1-8E2BBE32A37E}"/>
              </a:ext>
            </a:extLst>
          </p:cNvPr>
          <p:cNvSpPr txBox="1"/>
          <p:nvPr/>
        </p:nvSpPr>
        <p:spPr>
          <a:xfrm>
            <a:off x="8869750" y="2003396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State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293CFAC-70AF-4649-BB4A-818A4DF5E32D}"/>
              </a:ext>
            </a:extLst>
          </p:cNvPr>
          <p:cNvSpPr txBox="1"/>
          <p:nvPr/>
        </p:nvSpPr>
        <p:spPr>
          <a:xfrm>
            <a:off x="8981546" y="2652018"/>
            <a:ext cx="23485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Ip</a:t>
            </a:r>
            <a:r>
              <a:rPr lang="fr-FR" dirty="0"/>
              <a:t> </a:t>
            </a:r>
            <a:r>
              <a:rPr lang="fr-FR" dirty="0" err="1"/>
              <a:t>Adress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Historic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Associated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54376B1-44EE-4E3D-A4D9-46FED0346BA7}"/>
              </a:ext>
            </a:extLst>
          </p:cNvPr>
          <p:cNvSpPr txBox="1"/>
          <p:nvPr/>
        </p:nvSpPr>
        <p:spPr>
          <a:xfrm>
            <a:off x="8937869" y="4222824"/>
            <a:ext cx="1127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Reward</a:t>
            </a:r>
            <a:endParaRPr lang="fr-FR" sz="24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D6A18CE-6B54-4BF9-B392-73128239D68E}"/>
              </a:ext>
            </a:extLst>
          </p:cNvPr>
          <p:cNvSpPr txBox="1"/>
          <p:nvPr/>
        </p:nvSpPr>
        <p:spPr>
          <a:xfrm>
            <a:off x="9020020" y="4901490"/>
            <a:ext cx="2333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Elapsed</a:t>
            </a:r>
            <a:r>
              <a:rPr lang="fr-FR" dirty="0"/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Click on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Publicity</a:t>
            </a:r>
            <a:r>
              <a:rPr lang="fr-FR" dirty="0"/>
              <a:t> </a:t>
            </a:r>
            <a:r>
              <a:rPr lang="fr-FR" dirty="0" err="1"/>
              <a:t>watched</a:t>
            </a:r>
            <a:endParaRPr lang="fr-FR" dirty="0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3E629651-3340-404F-AB21-5ED43DC7914D}"/>
              </a:ext>
            </a:extLst>
          </p:cNvPr>
          <p:cNvCxnSpPr>
            <a:cxnSpLocks/>
            <a:stCxn id="56" idx="6"/>
            <a:endCxn id="23" idx="2"/>
          </p:cNvCxnSpPr>
          <p:nvPr/>
        </p:nvCxnSpPr>
        <p:spPr>
          <a:xfrm flipH="1">
            <a:off x="690816" y="2500993"/>
            <a:ext cx="8082719" cy="197054"/>
          </a:xfrm>
          <a:prstGeom prst="bentConnector5">
            <a:avLst>
              <a:gd name="adj1" fmla="val -35998"/>
              <a:gd name="adj2" fmla="val 2018772"/>
              <a:gd name="adj3" fmla="val 104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9BCE5264-892D-4DB2-B33E-E150FD4E8CDE}"/>
              </a:ext>
            </a:extLst>
          </p:cNvPr>
          <p:cNvSpPr/>
          <p:nvPr/>
        </p:nvSpPr>
        <p:spPr>
          <a:xfrm>
            <a:off x="690816" y="2651785"/>
            <a:ext cx="140627" cy="925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FECF196-5D86-4B93-BF8E-310277D49DAE}"/>
              </a:ext>
            </a:extLst>
          </p:cNvPr>
          <p:cNvSpPr/>
          <p:nvPr/>
        </p:nvSpPr>
        <p:spPr>
          <a:xfrm>
            <a:off x="690815" y="4115886"/>
            <a:ext cx="140627" cy="925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D840ABE-02F1-4E8C-8D3B-E52ED2EC7B22}"/>
              </a:ext>
            </a:extLst>
          </p:cNvPr>
          <p:cNvSpPr/>
          <p:nvPr/>
        </p:nvSpPr>
        <p:spPr>
          <a:xfrm>
            <a:off x="8632908" y="2454731"/>
            <a:ext cx="140627" cy="925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3E53E129-08AC-452A-BB81-D0B45845C581}"/>
              </a:ext>
            </a:extLst>
          </p:cNvPr>
          <p:cNvSpPr/>
          <p:nvPr/>
        </p:nvSpPr>
        <p:spPr>
          <a:xfrm>
            <a:off x="8652141" y="4125214"/>
            <a:ext cx="140627" cy="925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E9002C05-06ED-407C-BA7B-32C57AB93F2A}"/>
              </a:ext>
            </a:extLst>
          </p:cNvPr>
          <p:cNvCxnSpPr>
            <a:cxnSpLocks/>
          </p:cNvCxnSpPr>
          <p:nvPr/>
        </p:nvCxnSpPr>
        <p:spPr>
          <a:xfrm flipH="1" flipV="1">
            <a:off x="690815" y="4185744"/>
            <a:ext cx="8101953" cy="9328"/>
          </a:xfrm>
          <a:prstGeom prst="bentConnector5">
            <a:avLst>
              <a:gd name="adj1" fmla="val -34270"/>
              <a:gd name="adj2" fmla="val -23220916"/>
              <a:gd name="adj3" fmla="val 102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9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Social Network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C5FA91-5E7C-47FF-BCB7-535A82C748B4}"/>
              </a:ext>
            </a:extLst>
          </p:cNvPr>
          <p:cNvSpPr txBox="1"/>
          <p:nvPr/>
        </p:nvSpPr>
        <p:spPr>
          <a:xfrm>
            <a:off x="1072253" y="1677118"/>
            <a:ext cx="1127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Reward</a:t>
            </a:r>
            <a:endParaRPr lang="fr-FR" sz="24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8D52CC5-F3C9-45A6-ABE3-B7196F1F7A7F}"/>
              </a:ext>
            </a:extLst>
          </p:cNvPr>
          <p:cNvSpPr txBox="1"/>
          <p:nvPr/>
        </p:nvSpPr>
        <p:spPr>
          <a:xfrm>
            <a:off x="1154404" y="2355784"/>
            <a:ext cx="2333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Elapsed</a:t>
            </a:r>
            <a:r>
              <a:rPr lang="fr-FR" dirty="0"/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Click on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Publicity</a:t>
            </a:r>
            <a:r>
              <a:rPr lang="fr-FR" dirty="0"/>
              <a:t> </a:t>
            </a:r>
            <a:r>
              <a:rPr lang="fr-FR" dirty="0" err="1"/>
              <a:t>watched</a:t>
            </a:r>
            <a:endParaRPr lang="fr-FR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4EAB36B-1E58-493E-BBC3-1D005A222BB5}"/>
              </a:ext>
            </a:extLst>
          </p:cNvPr>
          <p:cNvSpPr/>
          <p:nvPr/>
        </p:nvSpPr>
        <p:spPr>
          <a:xfrm>
            <a:off x="1004133" y="1690688"/>
            <a:ext cx="2484051" cy="16507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C0EE485-77E9-4F0E-8077-8C551768E222}"/>
              </a:ext>
            </a:extLst>
          </p:cNvPr>
          <p:cNvSpPr txBox="1"/>
          <p:nvPr/>
        </p:nvSpPr>
        <p:spPr>
          <a:xfrm>
            <a:off x="3879542" y="1970843"/>
            <a:ext cx="6867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Chosen</a:t>
            </a:r>
            <a:r>
              <a:rPr lang="fr-FR" dirty="0"/>
              <a:t> by the </a:t>
            </a:r>
            <a:r>
              <a:rPr lang="fr-FR" dirty="0" err="1"/>
              <a:t>company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the user: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addicted</a:t>
            </a: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manipulated</a:t>
            </a:r>
            <a:r>
              <a:rPr lang="fr-FR" dirty="0"/>
              <a:t> (if 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a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theme</a:t>
            </a:r>
            <a:r>
              <a:rPr lang="fr-FR" dirty="0"/>
              <a:t>: </a:t>
            </a:r>
            <a:r>
              <a:rPr lang="fr-FR" dirty="0" err="1"/>
              <a:t>elections</a:t>
            </a:r>
            <a:r>
              <a:rPr lang="fr-FR" dirty="0"/>
              <a:t>,…)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25B07B-1ECD-49BD-9B50-F332CD068F8F}"/>
              </a:ext>
            </a:extLst>
          </p:cNvPr>
          <p:cNvSpPr txBox="1"/>
          <p:nvPr/>
        </p:nvSpPr>
        <p:spPr>
          <a:xfrm>
            <a:off x="1004133" y="3746377"/>
            <a:ext cx="10432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Consequences</a:t>
            </a:r>
            <a:r>
              <a:rPr lang="fr-FR" sz="2000" dirty="0"/>
              <a:t>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/>
              <a:t>Policy encourages: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Fake news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Extremism</a:t>
            </a:r>
            <a:r>
              <a:rPr lang="fr-FR" sz="2000" dirty="0"/>
              <a:t> </a:t>
            </a:r>
            <a:r>
              <a:rPr lang="fr-FR" sz="2000" dirty="0" err="1"/>
              <a:t>because</a:t>
            </a:r>
            <a:r>
              <a:rPr lang="fr-FR" sz="2000" dirty="0"/>
              <a:t> </a:t>
            </a:r>
            <a:r>
              <a:rPr lang="fr-FR" sz="2000" dirty="0" err="1"/>
              <a:t>only</a:t>
            </a:r>
            <a:r>
              <a:rPr lang="fr-FR" sz="2000" dirty="0"/>
              <a:t> </a:t>
            </a:r>
            <a:r>
              <a:rPr lang="fr-FR" sz="2000" dirty="0" err="1"/>
              <a:t>see</a:t>
            </a:r>
            <a:r>
              <a:rPr lang="fr-FR" sz="2000" dirty="0"/>
              <a:t> the user point of </a:t>
            </a:r>
            <a:r>
              <a:rPr lang="fr-FR" sz="2000" dirty="0" err="1"/>
              <a:t>view</a:t>
            </a:r>
            <a:r>
              <a:rPr lang="fr-FR" sz="2000" dirty="0"/>
              <a:t>, </a:t>
            </a:r>
            <a:r>
              <a:rPr lang="fr-FR" sz="2000" dirty="0" err="1"/>
              <a:t>does</a:t>
            </a:r>
            <a:r>
              <a:rPr lang="fr-FR" sz="2000" dirty="0"/>
              <a:t> not explore or proposes confrontations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D0E4CF-0432-49CB-BDBC-6A09078715DD}"/>
              </a:ext>
            </a:extLst>
          </p:cNvPr>
          <p:cNvSpPr txBox="1"/>
          <p:nvPr/>
        </p:nvSpPr>
        <p:spPr>
          <a:xfrm>
            <a:off x="1072253" y="5229303"/>
            <a:ext cx="10106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solidFill>
                  <a:srgbClr val="00B050"/>
                </a:solidFill>
              </a:rPr>
              <a:t>Changing</a:t>
            </a:r>
            <a:r>
              <a:rPr lang="fr-FR" sz="2400" dirty="0">
                <a:solidFill>
                  <a:srgbClr val="00B050"/>
                </a:solidFill>
              </a:rPr>
              <a:t> the </a:t>
            </a:r>
            <a:r>
              <a:rPr lang="fr-FR" sz="2400" dirty="0" err="1">
                <a:solidFill>
                  <a:srgbClr val="00B050"/>
                </a:solidFill>
              </a:rPr>
              <a:t>reward</a:t>
            </a: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sz="2400" dirty="0" err="1">
                <a:solidFill>
                  <a:srgbClr val="00B050"/>
                </a:solidFill>
              </a:rPr>
              <a:t>is</a:t>
            </a:r>
            <a:r>
              <a:rPr lang="fr-FR" sz="2400" dirty="0">
                <a:solidFill>
                  <a:srgbClr val="00B050"/>
                </a:solidFill>
              </a:rPr>
              <a:t> the source of </a:t>
            </a:r>
            <a:r>
              <a:rPr lang="fr-FR" sz="2400" dirty="0" err="1">
                <a:solidFill>
                  <a:srgbClr val="00B050"/>
                </a:solidFill>
              </a:rPr>
              <a:t>reducing</a:t>
            </a:r>
            <a:r>
              <a:rPr lang="fr-FR" sz="2400" dirty="0">
                <a:solidFill>
                  <a:srgbClr val="00B050"/>
                </a:solidFill>
              </a:rPr>
              <a:t> the </a:t>
            </a:r>
            <a:r>
              <a:rPr lang="fr-FR" sz="2400" dirty="0" err="1">
                <a:solidFill>
                  <a:srgbClr val="00B050"/>
                </a:solidFill>
              </a:rPr>
              <a:t>bad</a:t>
            </a:r>
            <a:r>
              <a:rPr lang="fr-FR" sz="2400" dirty="0">
                <a:solidFill>
                  <a:srgbClr val="00B050"/>
                </a:solidFill>
              </a:rPr>
              <a:t> </a:t>
            </a:r>
            <a:r>
              <a:rPr lang="fr-FR" sz="2400" dirty="0" err="1">
                <a:solidFill>
                  <a:srgbClr val="00B050"/>
                </a:solidFill>
              </a:rPr>
              <a:t>effects</a:t>
            </a:r>
            <a:r>
              <a:rPr lang="fr-FR" sz="2400" dirty="0">
                <a:solidFill>
                  <a:srgbClr val="00B050"/>
                </a:solidFill>
              </a:rPr>
              <a:t> of Social Network</a:t>
            </a:r>
          </a:p>
          <a:p>
            <a:r>
              <a:rPr lang="fr-FR" sz="2400" dirty="0">
                <a:solidFill>
                  <a:srgbClr val="00B050"/>
                </a:solidFill>
                <a:sym typeface="Wingdings" panose="05000000000000000000" pitchFamily="2" charset="2"/>
              </a:rPr>
              <a:t> Not </a:t>
            </a:r>
            <a:r>
              <a:rPr lang="fr-FR" sz="2400" dirty="0" err="1">
                <a:solidFill>
                  <a:srgbClr val="00B050"/>
                </a:solidFill>
                <a:sym typeface="Wingdings" panose="05000000000000000000" pitchFamily="2" charset="2"/>
              </a:rPr>
              <a:t>emphasis</a:t>
            </a:r>
            <a:r>
              <a:rPr lang="fr-FR" sz="2400" dirty="0">
                <a:solidFill>
                  <a:srgbClr val="00B050"/>
                </a:solidFill>
                <a:sym typeface="Wingdings" panose="05000000000000000000" pitchFamily="2" charset="2"/>
              </a:rPr>
              <a:t> on the </a:t>
            </a:r>
            <a:r>
              <a:rPr lang="fr-FR" sz="2400" dirty="0" err="1">
                <a:solidFill>
                  <a:srgbClr val="00B050"/>
                </a:solidFill>
                <a:sym typeface="Wingdings" panose="05000000000000000000" pitchFamily="2" charset="2"/>
              </a:rPr>
              <a:t>rentability</a:t>
            </a:r>
            <a:r>
              <a:rPr lang="fr-FR" sz="2400" dirty="0">
                <a:solidFill>
                  <a:srgbClr val="00B050"/>
                </a:solidFill>
                <a:sym typeface="Wingdings" panose="05000000000000000000" pitchFamily="2" charset="2"/>
              </a:rPr>
              <a:t> but on the </a:t>
            </a:r>
            <a:r>
              <a:rPr lang="fr-FR" sz="2400" dirty="0" err="1">
                <a:solidFill>
                  <a:srgbClr val="00B050"/>
                </a:solidFill>
                <a:sym typeface="Wingdings" panose="05000000000000000000" pitchFamily="2" charset="2"/>
              </a:rPr>
              <a:t>well-being</a:t>
            </a:r>
            <a:r>
              <a:rPr lang="fr-FR" sz="2400" dirty="0">
                <a:solidFill>
                  <a:srgbClr val="00B050"/>
                </a:solidFill>
                <a:sym typeface="Wingdings" panose="05000000000000000000" pitchFamily="2" charset="2"/>
              </a:rPr>
              <a:t> of the user</a:t>
            </a:r>
            <a:endParaRPr lang="fr-FR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5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AF369-49F2-4B3E-B933-DC7452BE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New Social Network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68F85AB-102B-416A-81FB-BCF42CBFA5BC}"/>
              </a:ext>
            </a:extLst>
          </p:cNvPr>
          <p:cNvSpPr txBox="1"/>
          <p:nvPr/>
        </p:nvSpPr>
        <p:spPr>
          <a:xfrm>
            <a:off x="838200" y="1690688"/>
            <a:ext cx="10235944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Goals: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Optimize</a:t>
            </a:r>
            <a:r>
              <a:rPr lang="fr-FR" sz="2800" dirty="0"/>
              <a:t> </a:t>
            </a:r>
            <a:r>
              <a:rPr lang="fr-FR" sz="2800" dirty="0" err="1"/>
              <a:t>proposed</a:t>
            </a:r>
            <a:r>
              <a:rPr lang="fr-FR" sz="2800" dirty="0"/>
              <a:t> social network </a:t>
            </a:r>
            <a:r>
              <a:rPr lang="fr-FR" sz="2800" dirty="0" err="1"/>
              <a:t>based</a:t>
            </a:r>
            <a:r>
              <a:rPr lang="fr-FR" sz="2800" dirty="0"/>
              <a:t> on </a:t>
            </a:r>
            <a:r>
              <a:rPr lang="fr-FR" sz="2800" dirty="0" err="1"/>
              <a:t>well-being</a:t>
            </a:r>
            <a:r>
              <a:rPr lang="fr-FR" sz="2800" dirty="0"/>
              <a:t> of user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fr-FR" sz="2000" dirty="0" err="1"/>
              <a:t>Reward</a:t>
            </a:r>
            <a:r>
              <a:rPr lang="fr-FR" sz="2000" dirty="0"/>
              <a:t> to control </a:t>
            </a:r>
            <a:r>
              <a:rPr lang="fr-FR" sz="2000" dirty="0" err="1"/>
              <a:t>adactivity</a:t>
            </a:r>
            <a:r>
              <a:rPr lang="fr-FR" sz="2000" dirty="0"/>
              <a:t> of user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fr-FR" sz="2000" dirty="0" err="1"/>
              <a:t>Reward</a:t>
            </a:r>
            <a:r>
              <a:rPr lang="fr-FR" sz="2000" dirty="0"/>
              <a:t> due to exploration of </a:t>
            </a:r>
            <a:r>
              <a:rPr lang="fr-FR" sz="2000" dirty="0" err="1"/>
              <a:t>contrary</a:t>
            </a:r>
            <a:r>
              <a:rPr lang="fr-FR" sz="2000" dirty="0"/>
              <a:t> opinions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/>
              <a:t>Create</a:t>
            </a:r>
            <a:r>
              <a:rPr lang="fr-FR" sz="2800" dirty="0"/>
              <a:t> real </a:t>
            </a:r>
            <a:r>
              <a:rPr lang="fr-FR" sz="2800" dirty="0" err="1"/>
              <a:t>debates</a:t>
            </a:r>
            <a:r>
              <a:rPr lang="fr-FR" sz="2800" dirty="0"/>
              <a:t> about real </a:t>
            </a:r>
            <a:r>
              <a:rPr lang="fr-FR" sz="2800" dirty="0" err="1"/>
              <a:t>problematics</a:t>
            </a:r>
            <a:endParaRPr lang="fr-FR" sz="28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fr-FR" sz="2000" dirty="0" err="1"/>
              <a:t>Reduce</a:t>
            </a:r>
            <a:r>
              <a:rPr lang="fr-FR" sz="2000" dirty="0"/>
              <a:t> at best fake news </a:t>
            </a:r>
            <a:r>
              <a:rPr lang="fr-FR" sz="2000" dirty="0">
                <a:sym typeface="Wingdings" panose="05000000000000000000" pitchFamily="2" charset="2"/>
              </a:rPr>
              <a:t> </a:t>
            </a:r>
            <a:r>
              <a:rPr lang="fr-FR" sz="2000" dirty="0" err="1">
                <a:sym typeface="Wingdings" panose="05000000000000000000" pitchFamily="2" charset="2"/>
              </a:rPr>
              <a:t>Restricted</a:t>
            </a:r>
            <a:r>
              <a:rPr lang="fr-FR" sz="2000" dirty="0">
                <a:sym typeface="Wingdings" panose="05000000000000000000" pitchFamily="2" charset="2"/>
              </a:rPr>
              <a:t> new </a:t>
            </a:r>
            <a:r>
              <a:rPr lang="fr-FR" sz="2000" dirty="0" err="1">
                <a:sym typeface="Wingdings" panose="05000000000000000000" pitchFamily="2" charset="2"/>
              </a:rPr>
              <a:t>accounts</a:t>
            </a:r>
            <a:r>
              <a:rPr lang="fr-FR" sz="2000" dirty="0">
                <a:sym typeface="Wingdings" panose="05000000000000000000" pitchFamily="2" charset="2"/>
              </a:rPr>
              <a:t>, proof of </a:t>
            </a:r>
            <a:r>
              <a:rPr lang="fr-FR" sz="2000" dirty="0" err="1">
                <a:sym typeface="Wingdings" panose="05000000000000000000" pitchFamily="2" charset="2"/>
              </a:rPr>
              <a:t>identity</a:t>
            </a:r>
            <a:endParaRPr lang="fr-FR" sz="20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fr-FR" sz="2000" dirty="0" err="1"/>
              <a:t>Reward</a:t>
            </a:r>
            <a:r>
              <a:rPr lang="fr-FR" sz="2000" dirty="0"/>
              <a:t> to </a:t>
            </a:r>
            <a:r>
              <a:rPr lang="fr-FR" sz="2000" dirty="0" err="1"/>
              <a:t>take</a:t>
            </a:r>
            <a:r>
              <a:rPr lang="fr-FR" sz="2000" dirty="0"/>
              <a:t> position, </a:t>
            </a:r>
            <a:r>
              <a:rPr lang="fr-FR" sz="2000" dirty="0" err="1"/>
              <a:t>debate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opposite point of </a:t>
            </a:r>
            <a:r>
              <a:rPr lang="fr-FR" sz="2000" dirty="0" err="1"/>
              <a:t>views</a:t>
            </a:r>
            <a:endParaRPr lang="fr-FR" sz="20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fr-FR" sz="2000" dirty="0"/>
              <a:t>Social </a:t>
            </a:r>
            <a:r>
              <a:rPr lang="fr-FR" sz="2000" dirty="0" err="1"/>
              <a:t>debate</a:t>
            </a:r>
            <a:r>
              <a:rPr lang="fr-FR" sz="2000" dirty="0"/>
              <a:t> to encourage the SILENT MAJORITY to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heared</a:t>
            </a:r>
            <a:endParaRPr lang="fr-FR" sz="20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Propose </a:t>
            </a:r>
            <a:r>
              <a:rPr lang="fr-FR" sz="2800" dirty="0" err="1"/>
              <a:t>problems</a:t>
            </a:r>
            <a:r>
              <a:rPr lang="fr-FR" sz="2800" dirty="0"/>
              <a:t>, </a:t>
            </a:r>
            <a:r>
              <a:rPr lang="fr-FR" sz="2800" dirty="0" err="1"/>
              <a:t>games</a:t>
            </a:r>
            <a:r>
              <a:rPr lang="fr-FR" sz="2800" dirty="0"/>
              <a:t> </a:t>
            </a:r>
            <a:r>
              <a:rPr lang="fr-FR" sz="2800" dirty="0" err="1"/>
              <a:t>where</a:t>
            </a:r>
            <a:r>
              <a:rPr lang="fr-FR" sz="2800" dirty="0"/>
              <a:t> </a:t>
            </a:r>
            <a:r>
              <a:rPr lang="fr-FR" sz="2800" dirty="0" err="1"/>
              <a:t>democratic</a:t>
            </a:r>
            <a:r>
              <a:rPr lang="fr-FR" sz="2800" dirty="0"/>
              <a:t> interaction </a:t>
            </a:r>
            <a:r>
              <a:rPr lang="fr-FR" sz="2800" dirty="0" err="1"/>
              <a:t>is</a:t>
            </a:r>
            <a:r>
              <a:rPr lang="fr-FR" sz="2800" dirty="0"/>
              <a:t> the key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fr-FR" sz="2000" dirty="0" err="1"/>
              <a:t>Pokemon</a:t>
            </a:r>
            <a:r>
              <a:rPr lang="fr-FR" sz="2000" dirty="0"/>
              <a:t>-Twitch,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fr-FR" sz="2000" dirty="0"/>
              <a:t>https://www.youtube.com/watch?v=ux6pbOCFueg</a:t>
            </a:r>
          </a:p>
        </p:txBody>
      </p:sp>
    </p:spTree>
    <p:extLst>
      <p:ext uri="{BB962C8B-B14F-4D97-AF65-F5344CB8AC3E}">
        <p14:creationId xmlns:p14="http://schemas.microsoft.com/office/powerpoint/2010/main" val="4197659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255</Words>
  <Application>Microsoft Office PowerPoint</Application>
  <PresentationFormat>Grand écran</PresentationFormat>
  <Paragraphs>56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Thème Office</vt:lpstr>
      <vt:lpstr>Projet RL Inversed Fb/Google Algorithm</vt:lpstr>
      <vt:lpstr>Social Network Algorithm</vt:lpstr>
      <vt:lpstr>Social Network Algorithm</vt:lpstr>
      <vt:lpstr>Social Network Algorithm</vt:lpstr>
      <vt:lpstr>New Social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RL Inversed Fb/Google Algorithm</dc:title>
  <dc:creator>David Szmul</dc:creator>
  <cp:lastModifiedBy>David Szmul</cp:lastModifiedBy>
  <cp:revision>15</cp:revision>
  <dcterms:created xsi:type="dcterms:W3CDTF">2021-03-09T18:50:39Z</dcterms:created>
  <dcterms:modified xsi:type="dcterms:W3CDTF">2021-03-09T21:18:02Z</dcterms:modified>
</cp:coreProperties>
</file>