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3E199-88FD-A92C-10BA-5E2FB8E07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37B0FF-F093-36E0-FBDB-C282849CA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84B97-EA1C-B1B8-969B-2CE83228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FF027-5BF7-2737-AF2C-04101198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7D936-D35C-9894-217A-68D18925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4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C6DE5-D49D-338E-6BEF-53BD0E93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27A55-4DF0-7E72-B357-6988DDAB6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355F7-9B41-98B8-3C23-9BF3E997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0150E-598B-E002-D4BD-8513A0B3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F231C-8AA0-721E-9906-A17490A6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6FC46-3256-4F92-B205-8939B600C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E68DF-CC84-E2B0-7583-4C80DADF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837AD-5245-1F16-2C55-146CB829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2C7D1-0C90-8E4C-9EFE-3326A039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E5906-EFCB-758E-A220-A0DBDD30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AA607-A166-C838-74D7-9F40D8BB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86A9B-4EAD-9F92-9636-1876FC30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4A046-EB74-DE28-9A7E-812BBE5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C6C99-CCB4-A45E-AFBC-9284D50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FF7EF4-0125-141E-F84C-A27C3612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7225F-6429-42B3-4E51-CF284008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3BB22-DAA2-0699-C74F-96526DF0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DA816-9DC4-38D4-E6FF-778A07F1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C83A9-EE1B-67DC-A5EC-26BD7CBB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71318-5421-DA06-D365-B17E5F06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43BF5-6403-7724-B29C-EA8C9FD3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3FD3C-1440-989C-1860-306F41FF0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53445-83E1-562B-DFB1-4D430F440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2068A-85DD-6D3A-DDA2-CE558CF9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A7BFD-AF15-69E2-5039-0272317D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53E6D-EF56-565C-CC2F-06E0D985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299F2-605D-6FDF-2937-3DFA0279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E2815-6413-F012-F399-C186A5F2C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BE3E7C-0467-E158-7BB5-2555B299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2B5159-96C5-9BC4-068E-F9E05853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D7B23-8D05-A13F-173F-77366214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A3E8F-FFD3-1F59-A110-E4868DA5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87F083-53A3-5050-55A5-609E2232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2D57EA-C7C7-5275-9006-44DD87C3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65AB4-5C27-0627-412A-090F7E54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436F6-5802-F15D-0651-4288A3DE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9004CB-42B0-2CA2-A18F-D24AC9C6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AACC96-1490-BFDE-97A2-B8C9C8F4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0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0633C-59BD-9828-1137-1148E831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C7D1E9-18BE-B2BB-8415-9DA495DF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DE3B7F-3378-1DC6-C33C-99E9E9B5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75A01-2117-A75F-61C1-AC9E6A8E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F4363-9BC3-59C7-901E-866F61A4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E174E-B7C7-59F8-3EAB-0EAFE897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05E26-0889-9C31-D321-983A7564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84C62-925D-3BC4-D425-61DDC214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D806D-88BF-8417-35B7-36CFDC6E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D1040-10E7-BE9D-4BF1-2518836A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A4A41-2BC5-9A22-0777-6E9633CED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85D67-31E3-BD37-6F2F-01BD8954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23D64-6587-4D3D-05A4-112B45A9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98B34-09FE-471E-9919-4E19788E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283E6-567C-FAC6-8512-BA822B82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D6002-73CC-F2BA-DC26-27B29334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F12C3-900F-93BE-4CF3-DAB0E6ED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D1A1D-CED1-671C-6033-D9D559E32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3F203-2E9E-4AA4-A999-94AFF1B534E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AFA1F-EAEE-75CB-8ABF-D5ED24F2E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E4974-023A-D84D-C392-65A1B1049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03CD0-CF07-4238-ADDB-ABDE7B21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饼图&#10;&#10;描述已自动生成">
            <a:extLst>
              <a:ext uri="{FF2B5EF4-FFF2-40B4-BE49-F238E27FC236}">
                <a16:creationId xmlns:a16="http://schemas.microsoft.com/office/drawing/2014/main" id="{0DBBB4AF-71A7-BB50-F4D7-0FA1D97A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977" y="3171276"/>
            <a:ext cx="4592349" cy="4592349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33B39008-5AFC-8D2E-6EDF-6DC9F48B6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240346"/>
            <a:ext cx="3884616" cy="1941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D2F8DE-2D5E-E9E6-5F15-96A564127F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90" y="35126"/>
            <a:ext cx="7304810" cy="36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图表, 散点图&#10;&#10;描述已自动生成">
            <a:extLst>
              <a:ext uri="{FF2B5EF4-FFF2-40B4-BE49-F238E27FC236}">
                <a16:creationId xmlns:a16="http://schemas.microsoft.com/office/drawing/2014/main" id="{46F00C55-2DC6-BE8B-6F58-8BE2774C3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" y="2729938"/>
            <a:ext cx="5170776" cy="38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18A229-EBD5-86F7-051F-B3D50F0FFA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5435830" cy="3882736"/>
          </a:xfrm>
          <a:prstGeom prst="rect">
            <a:avLst/>
          </a:prstGeom>
          <a:noFill/>
        </p:spPr>
      </p:pic>
      <p:pic>
        <p:nvPicPr>
          <p:cNvPr id="5" name="图片 4" descr="地图&#10;&#10;描述已自动生成">
            <a:extLst>
              <a:ext uri="{FF2B5EF4-FFF2-40B4-BE49-F238E27FC236}">
                <a16:creationId xmlns:a16="http://schemas.microsoft.com/office/drawing/2014/main" id="{188C4298-B557-EBF3-E71E-F4320E88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30" y="326015"/>
            <a:ext cx="6736996" cy="2374323"/>
          </a:xfrm>
          <a:prstGeom prst="rect">
            <a:avLst/>
          </a:prstGeom>
        </p:spPr>
      </p:pic>
      <p:pic>
        <p:nvPicPr>
          <p:cNvPr id="6" name="图片 5" descr="地图&#10;&#10;描述已自动生成">
            <a:extLst>
              <a:ext uri="{FF2B5EF4-FFF2-40B4-BE49-F238E27FC236}">
                <a16:creationId xmlns:a16="http://schemas.microsoft.com/office/drawing/2014/main" id="{B95AB5F2-DDAF-231D-6F6D-DC9573529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30" y="2835852"/>
            <a:ext cx="6681888" cy="22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Tang, David</dc:creator>
  <cp:lastModifiedBy>Tang, David</cp:lastModifiedBy>
  <cp:revision>1</cp:revision>
  <dcterms:created xsi:type="dcterms:W3CDTF">2024-12-05T17:18:59Z</dcterms:created>
  <dcterms:modified xsi:type="dcterms:W3CDTF">2024-12-05T17:23:53Z</dcterms:modified>
</cp:coreProperties>
</file>