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F339E-12CB-4EB4-9719-DBF60129AB9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071A61-DC86-476F-A30C-725DBCC57FA4}">
      <dgm:prSet/>
      <dgm:spPr/>
      <dgm:t>
        <a:bodyPr/>
        <a:lstStyle/>
        <a:p>
          <a:r>
            <a:rPr lang="ru-RU" dirty="0"/>
            <a:t>Реализовать базовые механики игры</a:t>
          </a:r>
          <a:endParaRPr lang="en-US" dirty="0"/>
        </a:p>
      </dgm:t>
    </dgm:pt>
    <dgm:pt modelId="{EDB37EC3-6FA4-4723-8BEB-D19971BF2228}" type="parTrans" cxnId="{32633C58-163B-4246-892E-1113C74828BD}">
      <dgm:prSet/>
      <dgm:spPr/>
      <dgm:t>
        <a:bodyPr/>
        <a:lstStyle/>
        <a:p>
          <a:endParaRPr lang="en-US"/>
        </a:p>
      </dgm:t>
    </dgm:pt>
    <dgm:pt modelId="{E1016A4B-D8F7-40BA-A8FA-AE5A4DEBB0C4}" type="sibTrans" cxnId="{32633C58-163B-4246-892E-1113C74828BD}">
      <dgm:prSet/>
      <dgm:spPr/>
      <dgm:t>
        <a:bodyPr/>
        <a:lstStyle/>
        <a:p>
          <a:endParaRPr lang="en-US"/>
        </a:p>
      </dgm:t>
    </dgm:pt>
    <dgm:pt modelId="{73816C3A-4DF5-4C46-98E8-2056EB42D116}">
      <dgm:prSet/>
      <dgm:spPr/>
      <dgm:t>
        <a:bodyPr/>
        <a:lstStyle/>
        <a:p>
          <a:r>
            <a:rPr lang="ru-RU" dirty="0"/>
            <a:t>Осуществление доступного </a:t>
          </a:r>
          <a:r>
            <a:rPr lang="en-US" dirty="0"/>
            <a:t>UI</a:t>
          </a:r>
        </a:p>
      </dgm:t>
    </dgm:pt>
    <dgm:pt modelId="{E8AA3DF9-BB51-42B8-81CF-790DE036D19A}" type="parTrans" cxnId="{39F60F76-C06F-4A61-8D65-775AD9899E44}">
      <dgm:prSet/>
      <dgm:spPr/>
      <dgm:t>
        <a:bodyPr/>
        <a:lstStyle/>
        <a:p>
          <a:endParaRPr lang="en-US"/>
        </a:p>
      </dgm:t>
    </dgm:pt>
    <dgm:pt modelId="{BE7BAF12-6A66-49B7-BED6-B8ADB1F6A2A8}" type="sibTrans" cxnId="{39F60F76-C06F-4A61-8D65-775AD9899E44}">
      <dgm:prSet/>
      <dgm:spPr/>
      <dgm:t>
        <a:bodyPr/>
        <a:lstStyle/>
        <a:p>
          <a:endParaRPr lang="en-US"/>
        </a:p>
      </dgm:t>
    </dgm:pt>
    <dgm:pt modelId="{10EB707A-F8E3-4053-9FA6-A93D9F70A545}">
      <dgm:prSet/>
      <dgm:spPr/>
      <dgm:t>
        <a:bodyPr/>
        <a:lstStyle/>
        <a:p>
          <a:r>
            <a:rPr lang="ru-RU" dirty="0"/>
            <a:t>Создание</a:t>
          </a:r>
          <a:r>
            <a:rPr lang="en-US" dirty="0"/>
            <a:t>/</a:t>
          </a:r>
          <a:r>
            <a:rPr lang="ru-RU" dirty="0"/>
            <a:t>импорт спрайтов</a:t>
          </a:r>
          <a:endParaRPr lang="en-US" dirty="0"/>
        </a:p>
      </dgm:t>
    </dgm:pt>
    <dgm:pt modelId="{62EFE3FC-2DF6-457C-8FF3-B05317EEFACF}" type="parTrans" cxnId="{913D1B7A-B881-4190-9BBB-3A3BF8017435}">
      <dgm:prSet/>
      <dgm:spPr/>
      <dgm:t>
        <a:bodyPr/>
        <a:lstStyle/>
        <a:p>
          <a:endParaRPr lang="en-US"/>
        </a:p>
      </dgm:t>
    </dgm:pt>
    <dgm:pt modelId="{E2CCEB53-D7B9-488A-AC31-D3C4B1989640}" type="sibTrans" cxnId="{913D1B7A-B881-4190-9BBB-3A3BF8017435}">
      <dgm:prSet/>
      <dgm:spPr/>
      <dgm:t>
        <a:bodyPr/>
        <a:lstStyle/>
        <a:p>
          <a:endParaRPr lang="en-US"/>
        </a:p>
      </dgm:t>
    </dgm:pt>
    <dgm:pt modelId="{1AA4F607-D2C7-4058-B3FD-69DA013A2357}">
      <dgm:prSet/>
      <dgm:spPr/>
      <dgm:t>
        <a:bodyPr/>
        <a:lstStyle/>
        <a:p>
          <a:r>
            <a:rPr lang="ru-RU" dirty="0"/>
            <a:t>Внедрение поведения противника</a:t>
          </a:r>
          <a:endParaRPr lang="en-US" dirty="0"/>
        </a:p>
      </dgm:t>
    </dgm:pt>
    <dgm:pt modelId="{2C230088-CCA4-40F6-B781-B1CFFCC054C1}" type="parTrans" cxnId="{CFEE8FA2-8262-4C9A-A458-0569021B479C}">
      <dgm:prSet/>
      <dgm:spPr/>
      <dgm:t>
        <a:bodyPr/>
        <a:lstStyle/>
        <a:p>
          <a:endParaRPr lang="en-US"/>
        </a:p>
      </dgm:t>
    </dgm:pt>
    <dgm:pt modelId="{FE529131-6A0D-4B04-8004-4D2E32D59BC4}" type="sibTrans" cxnId="{CFEE8FA2-8262-4C9A-A458-0569021B479C}">
      <dgm:prSet/>
      <dgm:spPr/>
      <dgm:t>
        <a:bodyPr/>
        <a:lstStyle/>
        <a:p>
          <a:endParaRPr lang="en-US"/>
        </a:p>
      </dgm:t>
    </dgm:pt>
    <dgm:pt modelId="{DF3E0681-948B-4AF4-BEDB-AE5673AED9CB}" type="pres">
      <dgm:prSet presAssocID="{D8EF339E-12CB-4EB4-9719-DBF60129AB98}" presName="linear" presStyleCnt="0">
        <dgm:presLayoutVars>
          <dgm:dir/>
          <dgm:animLvl val="lvl"/>
          <dgm:resizeHandles val="exact"/>
        </dgm:presLayoutVars>
      </dgm:prSet>
      <dgm:spPr/>
    </dgm:pt>
    <dgm:pt modelId="{5AFF43FF-A5C5-4AA3-ACDF-4493459C0E1B}" type="pres">
      <dgm:prSet presAssocID="{07071A61-DC86-476F-A30C-725DBCC57FA4}" presName="parentLin" presStyleCnt="0"/>
      <dgm:spPr/>
    </dgm:pt>
    <dgm:pt modelId="{0239080A-901D-4AB7-9EE1-64B0A4997C89}" type="pres">
      <dgm:prSet presAssocID="{07071A61-DC86-476F-A30C-725DBCC57FA4}" presName="parentLeftMargin" presStyleLbl="node1" presStyleIdx="0" presStyleCnt="4"/>
      <dgm:spPr/>
    </dgm:pt>
    <dgm:pt modelId="{6269167F-E1E7-41C9-8301-AF66C11D589F}" type="pres">
      <dgm:prSet presAssocID="{07071A61-DC86-476F-A30C-725DBCC57FA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F885EE1-6902-4A45-9DDC-1B6268929C3E}" type="pres">
      <dgm:prSet presAssocID="{07071A61-DC86-476F-A30C-725DBCC57FA4}" presName="negativeSpace" presStyleCnt="0"/>
      <dgm:spPr/>
    </dgm:pt>
    <dgm:pt modelId="{41C0F136-D4A1-42DE-B4B9-DB271002A585}" type="pres">
      <dgm:prSet presAssocID="{07071A61-DC86-476F-A30C-725DBCC57FA4}" presName="childText" presStyleLbl="conFgAcc1" presStyleIdx="0" presStyleCnt="4">
        <dgm:presLayoutVars>
          <dgm:bulletEnabled val="1"/>
        </dgm:presLayoutVars>
      </dgm:prSet>
      <dgm:spPr/>
    </dgm:pt>
    <dgm:pt modelId="{A034D3E4-55BD-46E5-8164-3C913B81034C}" type="pres">
      <dgm:prSet presAssocID="{E1016A4B-D8F7-40BA-A8FA-AE5A4DEBB0C4}" presName="spaceBetweenRectangles" presStyleCnt="0"/>
      <dgm:spPr/>
    </dgm:pt>
    <dgm:pt modelId="{9D3E9DE6-8A95-435B-9B8B-034AF752BC15}" type="pres">
      <dgm:prSet presAssocID="{73816C3A-4DF5-4C46-98E8-2056EB42D116}" presName="parentLin" presStyleCnt="0"/>
      <dgm:spPr/>
    </dgm:pt>
    <dgm:pt modelId="{1FC89A9C-FEA4-4F2E-B010-25E84A78CA09}" type="pres">
      <dgm:prSet presAssocID="{73816C3A-4DF5-4C46-98E8-2056EB42D116}" presName="parentLeftMargin" presStyleLbl="node1" presStyleIdx="0" presStyleCnt="4"/>
      <dgm:spPr/>
    </dgm:pt>
    <dgm:pt modelId="{9C364129-3239-408C-B268-2C435127D875}" type="pres">
      <dgm:prSet presAssocID="{73816C3A-4DF5-4C46-98E8-2056EB42D1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83AC4E-FDD8-4A23-999D-618D951552FA}" type="pres">
      <dgm:prSet presAssocID="{73816C3A-4DF5-4C46-98E8-2056EB42D116}" presName="negativeSpace" presStyleCnt="0"/>
      <dgm:spPr/>
    </dgm:pt>
    <dgm:pt modelId="{0DD4CB03-6142-4EBC-807B-39EF2D161582}" type="pres">
      <dgm:prSet presAssocID="{73816C3A-4DF5-4C46-98E8-2056EB42D116}" presName="childText" presStyleLbl="conFgAcc1" presStyleIdx="1" presStyleCnt="4">
        <dgm:presLayoutVars>
          <dgm:bulletEnabled val="1"/>
        </dgm:presLayoutVars>
      </dgm:prSet>
      <dgm:spPr/>
    </dgm:pt>
    <dgm:pt modelId="{7792B567-E6A2-4F04-9EF7-378717C0B890}" type="pres">
      <dgm:prSet presAssocID="{BE7BAF12-6A66-49B7-BED6-B8ADB1F6A2A8}" presName="spaceBetweenRectangles" presStyleCnt="0"/>
      <dgm:spPr/>
    </dgm:pt>
    <dgm:pt modelId="{7C159B85-B368-42FB-9D1F-4E795AE1A3F7}" type="pres">
      <dgm:prSet presAssocID="{10EB707A-F8E3-4053-9FA6-A93D9F70A545}" presName="parentLin" presStyleCnt="0"/>
      <dgm:spPr/>
    </dgm:pt>
    <dgm:pt modelId="{AD233984-A3E2-4630-B57E-A28D1B201A37}" type="pres">
      <dgm:prSet presAssocID="{10EB707A-F8E3-4053-9FA6-A93D9F70A545}" presName="parentLeftMargin" presStyleLbl="node1" presStyleIdx="1" presStyleCnt="4"/>
      <dgm:spPr/>
    </dgm:pt>
    <dgm:pt modelId="{2C146685-F444-405F-B53E-A43E832B09EF}" type="pres">
      <dgm:prSet presAssocID="{10EB707A-F8E3-4053-9FA6-A93D9F70A5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B2A288-A196-46D0-9D24-570F053BB994}" type="pres">
      <dgm:prSet presAssocID="{10EB707A-F8E3-4053-9FA6-A93D9F70A545}" presName="negativeSpace" presStyleCnt="0"/>
      <dgm:spPr/>
    </dgm:pt>
    <dgm:pt modelId="{41D137FE-B384-44A1-86D5-D55EF7675B9B}" type="pres">
      <dgm:prSet presAssocID="{10EB707A-F8E3-4053-9FA6-A93D9F70A545}" presName="childText" presStyleLbl="conFgAcc1" presStyleIdx="2" presStyleCnt="4">
        <dgm:presLayoutVars>
          <dgm:bulletEnabled val="1"/>
        </dgm:presLayoutVars>
      </dgm:prSet>
      <dgm:spPr/>
    </dgm:pt>
    <dgm:pt modelId="{B0BBE699-79EE-4295-8984-5EBE13682846}" type="pres">
      <dgm:prSet presAssocID="{E2CCEB53-D7B9-488A-AC31-D3C4B1989640}" presName="spaceBetweenRectangles" presStyleCnt="0"/>
      <dgm:spPr/>
    </dgm:pt>
    <dgm:pt modelId="{CCF03965-3566-4968-9EB5-E5F8DCCD684F}" type="pres">
      <dgm:prSet presAssocID="{1AA4F607-D2C7-4058-B3FD-69DA013A2357}" presName="parentLin" presStyleCnt="0"/>
      <dgm:spPr/>
    </dgm:pt>
    <dgm:pt modelId="{9704F7DB-9571-43C0-97C4-61F1AFC7D867}" type="pres">
      <dgm:prSet presAssocID="{1AA4F607-D2C7-4058-B3FD-69DA013A2357}" presName="parentLeftMargin" presStyleLbl="node1" presStyleIdx="2" presStyleCnt="4"/>
      <dgm:spPr/>
    </dgm:pt>
    <dgm:pt modelId="{B86AF2F1-D8CB-4A96-94E7-D4AA2F12B1C7}" type="pres">
      <dgm:prSet presAssocID="{1AA4F607-D2C7-4058-B3FD-69DA013A23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1E80E8F-82C2-4E48-83B5-CBDD8DBD0644}" type="pres">
      <dgm:prSet presAssocID="{1AA4F607-D2C7-4058-B3FD-69DA013A2357}" presName="negativeSpace" presStyleCnt="0"/>
      <dgm:spPr/>
    </dgm:pt>
    <dgm:pt modelId="{F9362144-C228-4B74-B8CE-7B5E08C31080}" type="pres">
      <dgm:prSet presAssocID="{1AA4F607-D2C7-4058-B3FD-69DA013A23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D9C1D08-0E40-4011-9CD7-93857382C872}" type="presOf" srcId="{73816C3A-4DF5-4C46-98E8-2056EB42D116}" destId="{9C364129-3239-408C-B268-2C435127D875}" srcOrd="1" destOrd="0" presId="urn:microsoft.com/office/officeart/2005/8/layout/list1"/>
    <dgm:cxn modelId="{BA91E10F-B9A8-40B3-AAD0-615D848CF2A8}" type="presOf" srcId="{1AA4F607-D2C7-4058-B3FD-69DA013A2357}" destId="{9704F7DB-9571-43C0-97C4-61F1AFC7D867}" srcOrd="0" destOrd="0" presId="urn:microsoft.com/office/officeart/2005/8/layout/list1"/>
    <dgm:cxn modelId="{2BCC653C-CE84-45F5-9922-85BE0BB88D3C}" type="presOf" srcId="{07071A61-DC86-476F-A30C-725DBCC57FA4}" destId="{6269167F-E1E7-41C9-8301-AF66C11D589F}" srcOrd="1" destOrd="0" presId="urn:microsoft.com/office/officeart/2005/8/layout/list1"/>
    <dgm:cxn modelId="{0921DA65-5FF6-4357-B497-6E57A724BEB3}" type="presOf" srcId="{1AA4F607-D2C7-4058-B3FD-69DA013A2357}" destId="{B86AF2F1-D8CB-4A96-94E7-D4AA2F12B1C7}" srcOrd="1" destOrd="0" presId="urn:microsoft.com/office/officeart/2005/8/layout/list1"/>
    <dgm:cxn modelId="{DDA06B4A-D02F-4CA5-9EB8-C00BC1F7454F}" type="presOf" srcId="{73816C3A-4DF5-4C46-98E8-2056EB42D116}" destId="{1FC89A9C-FEA4-4F2E-B010-25E84A78CA09}" srcOrd="0" destOrd="0" presId="urn:microsoft.com/office/officeart/2005/8/layout/list1"/>
    <dgm:cxn modelId="{39F60F76-C06F-4A61-8D65-775AD9899E44}" srcId="{D8EF339E-12CB-4EB4-9719-DBF60129AB98}" destId="{73816C3A-4DF5-4C46-98E8-2056EB42D116}" srcOrd="1" destOrd="0" parTransId="{E8AA3DF9-BB51-42B8-81CF-790DE036D19A}" sibTransId="{BE7BAF12-6A66-49B7-BED6-B8ADB1F6A2A8}"/>
    <dgm:cxn modelId="{C502ED57-BB6B-4031-9E96-9299EDB1B0FC}" type="presOf" srcId="{10EB707A-F8E3-4053-9FA6-A93D9F70A545}" destId="{2C146685-F444-405F-B53E-A43E832B09EF}" srcOrd="1" destOrd="0" presId="urn:microsoft.com/office/officeart/2005/8/layout/list1"/>
    <dgm:cxn modelId="{32633C58-163B-4246-892E-1113C74828BD}" srcId="{D8EF339E-12CB-4EB4-9719-DBF60129AB98}" destId="{07071A61-DC86-476F-A30C-725DBCC57FA4}" srcOrd="0" destOrd="0" parTransId="{EDB37EC3-6FA4-4723-8BEB-D19971BF2228}" sibTransId="{E1016A4B-D8F7-40BA-A8FA-AE5A4DEBB0C4}"/>
    <dgm:cxn modelId="{913D1B7A-B881-4190-9BBB-3A3BF8017435}" srcId="{D8EF339E-12CB-4EB4-9719-DBF60129AB98}" destId="{10EB707A-F8E3-4053-9FA6-A93D9F70A545}" srcOrd="2" destOrd="0" parTransId="{62EFE3FC-2DF6-457C-8FF3-B05317EEFACF}" sibTransId="{E2CCEB53-D7B9-488A-AC31-D3C4B1989640}"/>
    <dgm:cxn modelId="{3D725982-492F-4905-8381-1BB2BD426FD5}" type="presOf" srcId="{D8EF339E-12CB-4EB4-9719-DBF60129AB98}" destId="{DF3E0681-948B-4AF4-BEDB-AE5673AED9CB}" srcOrd="0" destOrd="0" presId="urn:microsoft.com/office/officeart/2005/8/layout/list1"/>
    <dgm:cxn modelId="{E9C28B93-6712-48F8-A708-A7CFBBB255AE}" type="presOf" srcId="{10EB707A-F8E3-4053-9FA6-A93D9F70A545}" destId="{AD233984-A3E2-4630-B57E-A28D1B201A37}" srcOrd="0" destOrd="0" presId="urn:microsoft.com/office/officeart/2005/8/layout/list1"/>
    <dgm:cxn modelId="{CFEE8FA2-8262-4C9A-A458-0569021B479C}" srcId="{D8EF339E-12CB-4EB4-9719-DBF60129AB98}" destId="{1AA4F607-D2C7-4058-B3FD-69DA013A2357}" srcOrd="3" destOrd="0" parTransId="{2C230088-CCA4-40F6-B781-B1CFFCC054C1}" sibTransId="{FE529131-6A0D-4B04-8004-4D2E32D59BC4}"/>
    <dgm:cxn modelId="{281224A9-1B27-474E-904D-CB3F7CE1763C}" type="presOf" srcId="{07071A61-DC86-476F-A30C-725DBCC57FA4}" destId="{0239080A-901D-4AB7-9EE1-64B0A4997C89}" srcOrd="0" destOrd="0" presId="urn:microsoft.com/office/officeart/2005/8/layout/list1"/>
    <dgm:cxn modelId="{C7F01F61-A0C7-4A36-A125-F20ED1580FA6}" type="presParOf" srcId="{DF3E0681-948B-4AF4-BEDB-AE5673AED9CB}" destId="{5AFF43FF-A5C5-4AA3-ACDF-4493459C0E1B}" srcOrd="0" destOrd="0" presId="urn:microsoft.com/office/officeart/2005/8/layout/list1"/>
    <dgm:cxn modelId="{DF703899-853D-45CB-9BE9-3917FFB00EBE}" type="presParOf" srcId="{5AFF43FF-A5C5-4AA3-ACDF-4493459C0E1B}" destId="{0239080A-901D-4AB7-9EE1-64B0A4997C89}" srcOrd="0" destOrd="0" presId="urn:microsoft.com/office/officeart/2005/8/layout/list1"/>
    <dgm:cxn modelId="{EA583450-36FB-4A9C-9605-E74BD6C295B9}" type="presParOf" srcId="{5AFF43FF-A5C5-4AA3-ACDF-4493459C0E1B}" destId="{6269167F-E1E7-41C9-8301-AF66C11D589F}" srcOrd="1" destOrd="0" presId="urn:microsoft.com/office/officeart/2005/8/layout/list1"/>
    <dgm:cxn modelId="{562F7D23-5A53-4D12-AD57-9D47D1087B9F}" type="presParOf" srcId="{DF3E0681-948B-4AF4-BEDB-AE5673AED9CB}" destId="{0F885EE1-6902-4A45-9DDC-1B6268929C3E}" srcOrd="1" destOrd="0" presId="urn:microsoft.com/office/officeart/2005/8/layout/list1"/>
    <dgm:cxn modelId="{D1DD3A1F-8F0A-4034-B07C-88F17DAA4F74}" type="presParOf" srcId="{DF3E0681-948B-4AF4-BEDB-AE5673AED9CB}" destId="{41C0F136-D4A1-42DE-B4B9-DB271002A585}" srcOrd="2" destOrd="0" presId="urn:microsoft.com/office/officeart/2005/8/layout/list1"/>
    <dgm:cxn modelId="{31CD3A34-B52F-45CC-886E-B288342B5AAE}" type="presParOf" srcId="{DF3E0681-948B-4AF4-BEDB-AE5673AED9CB}" destId="{A034D3E4-55BD-46E5-8164-3C913B81034C}" srcOrd="3" destOrd="0" presId="urn:microsoft.com/office/officeart/2005/8/layout/list1"/>
    <dgm:cxn modelId="{5AC498F3-4A8B-4A4B-838E-D532E7A427A2}" type="presParOf" srcId="{DF3E0681-948B-4AF4-BEDB-AE5673AED9CB}" destId="{9D3E9DE6-8A95-435B-9B8B-034AF752BC15}" srcOrd="4" destOrd="0" presId="urn:microsoft.com/office/officeart/2005/8/layout/list1"/>
    <dgm:cxn modelId="{EEA15525-9B06-45E7-8982-1064B882E3A6}" type="presParOf" srcId="{9D3E9DE6-8A95-435B-9B8B-034AF752BC15}" destId="{1FC89A9C-FEA4-4F2E-B010-25E84A78CA09}" srcOrd="0" destOrd="0" presId="urn:microsoft.com/office/officeart/2005/8/layout/list1"/>
    <dgm:cxn modelId="{B3C7CA1B-A62B-4EBA-A0C8-F3FF329E0476}" type="presParOf" srcId="{9D3E9DE6-8A95-435B-9B8B-034AF752BC15}" destId="{9C364129-3239-408C-B268-2C435127D875}" srcOrd="1" destOrd="0" presId="urn:microsoft.com/office/officeart/2005/8/layout/list1"/>
    <dgm:cxn modelId="{CB8FE815-7431-438A-B604-9A4B5286CBE6}" type="presParOf" srcId="{DF3E0681-948B-4AF4-BEDB-AE5673AED9CB}" destId="{5F83AC4E-FDD8-4A23-999D-618D951552FA}" srcOrd="5" destOrd="0" presId="urn:microsoft.com/office/officeart/2005/8/layout/list1"/>
    <dgm:cxn modelId="{5BD48D75-6929-4776-9195-919E76D970AD}" type="presParOf" srcId="{DF3E0681-948B-4AF4-BEDB-AE5673AED9CB}" destId="{0DD4CB03-6142-4EBC-807B-39EF2D161582}" srcOrd="6" destOrd="0" presId="urn:microsoft.com/office/officeart/2005/8/layout/list1"/>
    <dgm:cxn modelId="{C5389988-8560-4E67-AC92-1E65022EAE89}" type="presParOf" srcId="{DF3E0681-948B-4AF4-BEDB-AE5673AED9CB}" destId="{7792B567-E6A2-4F04-9EF7-378717C0B890}" srcOrd="7" destOrd="0" presId="urn:microsoft.com/office/officeart/2005/8/layout/list1"/>
    <dgm:cxn modelId="{42B997D1-F766-44F3-BBFF-B5D7078753BD}" type="presParOf" srcId="{DF3E0681-948B-4AF4-BEDB-AE5673AED9CB}" destId="{7C159B85-B368-42FB-9D1F-4E795AE1A3F7}" srcOrd="8" destOrd="0" presId="urn:microsoft.com/office/officeart/2005/8/layout/list1"/>
    <dgm:cxn modelId="{53ED8C5C-7B4F-4EA3-A138-E19F84CB3A31}" type="presParOf" srcId="{7C159B85-B368-42FB-9D1F-4E795AE1A3F7}" destId="{AD233984-A3E2-4630-B57E-A28D1B201A37}" srcOrd="0" destOrd="0" presId="urn:microsoft.com/office/officeart/2005/8/layout/list1"/>
    <dgm:cxn modelId="{B323CDCE-49CE-4F21-88FC-29CE3C1FF470}" type="presParOf" srcId="{7C159B85-B368-42FB-9D1F-4E795AE1A3F7}" destId="{2C146685-F444-405F-B53E-A43E832B09EF}" srcOrd="1" destOrd="0" presId="urn:microsoft.com/office/officeart/2005/8/layout/list1"/>
    <dgm:cxn modelId="{8CA60CF1-B251-4402-A469-20A3918EB38C}" type="presParOf" srcId="{DF3E0681-948B-4AF4-BEDB-AE5673AED9CB}" destId="{06B2A288-A196-46D0-9D24-570F053BB994}" srcOrd="9" destOrd="0" presId="urn:microsoft.com/office/officeart/2005/8/layout/list1"/>
    <dgm:cxn modelId="{58422841-24C9-429D-ACB7-F39CBC484019}" type="presParOf" srcId="{DF3E0681-948B-4AF4-BEDB-AE5673AED9CB}" destId="{41D137FE-B384-44A1-86D5-D55EF7675B9B}" srcOrd="10" destOrd="0" presId="urn:microsoft.com/office/officeart/2005/8/layout/list1"/>
    <dgm:cxn modelId="{48A907D6-E159-4C3D-A339-D7245E73ED63}" type="presParOf" srcId="{DF3E0681-948B-4AF4-BEDB-AE5673AED9CB}" destId="{B0BBE699-79EE-4295-8984-5EBE13682846}" srcOrd="11" destOrd="0" presId="urn:microsoft.com/office/officeart/2005/8/layout/list1"/>
    <dgm:cxn modelId="{17742002-DBF4-42AF-B616-8145D7AA6028}" type="presParOf" srcId="{DF3E0681-948B-4AF4-BEDB-AE5673AED9CB}" destId="{CCF03965-3566-4968-9EB5-E5F8DCCD684F}" srcOrd="12" destOrd="0" presId="urn:microsoft.com/office/officeart/2005/8/layout/list1"/>
    <dgm:cxn modelId="{A0B1C0A5-B5E4-4ADF-BC88-15F8723FE970}" type="presParOf" srcId="{CCF03965-3566-4968-9EB5-E5F8DCCD684F}" destId="{9704F7DB-9571-43C0-97C4-61F1AFC7D867}" srcOrd="0" destOrd="0" presId="urn:microsoft.com/office/officeart/2005/8/layout/list1"/>
    <dgm:cxn modelId="{A9F6C66C-DEBA-45C1-9D22-2FA2439548EE}" type="presParOf" srcId="{CCF03965-3566-4968-9EB5-E5F8DCCD684F}" destId="{B86AF2F1-D8CB-4A96-94E7-D4AA2F12B1C7}" srcOrd="1" destOrd="0" presId="urn:microsoft.com/office/officeart/2005/8/layout/list1"/>
    <dgm:cxn modelId="{333E0950-53DA-47F7-A138-A8B5D1B0B246}" type="presParOf" srcId="{DF3E0681-948B-4AF4-BEDB-AE5673AED9CB}" destId="{91E80E8F-82C2-4E48-83B5-CBDD8DBD0644}" srcOrd="13" destOrd="0" presId="urn:microsoft.com/office/officeart/2005/8/layout/list1"/>
    <dgm:cxn modelId="{9C248F7E-C974-417D-BC96-C84DAA8BE34E}" type="presParOf" srcId="{DF3E0681-948B-4AF4-BEDB-AE5673AED9CB}" destId="{F9362144-C228-4B74-B8CE-7B5E08C3108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0F136-D4A1-42DE-B4B9-DB271002A585}">
      <dsp:nvSpPr>
        <dsp:cNvPr id="0" name=""/>
        <dsp:cNvSpPr/>
      </dsp:nvSpPr>
      <dsp:spPr>
        <a:xfrm>
          <a:off x="0" y="1261759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167F-E1E7-41C9-8301-AF66C11D589F}">
      <dsp:nvSpPr>
        <dsp:cNvPr id="0" name=""/>
        <dsp:cNvSpPr/>
      </dsp:nvSpPr>
      <dsp:spPr>
        <a:xfrm>
          <a:off x="333341" y="9665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Реализовать базовые механики игры</a:t>
          </a:r>
          <a:endParaRPr lang="en-US" sz="2000" kern="1200" dirty="0"/>
        </a:p>
      </dsp:txBody>
      <dsp:txXfrm>
        <a:off x="362162" y="995380"/>
        <a:ext cx="4609141" cy="532758"/>
      </dsp:txXfrm>
    </dsp:sp>
    <dsp:sp modelId="{0DD4CB03-6142-4EBC-807B-39EF2D161582}">
      <dsp:nvSpPr>
        <dsp:cNvPr id="0" name=""/>
        <dsp:cNvSpPr/>
      </dsp:nvSpPr>
      <dsp:spPr>
        <a:xfrm>
          <a:off x="0" y="21689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4129-3239-408C-B268-2C435127D875}">
      <dsp:nvSpPr>
        <dsp:cNvPr id="0" name=""/>
        <dsp:cNvSpPr/>
      </dsp:nvSpPr>
      <dsp:spPr>
        <a:xfrm>
          <a:off x="333341" y="1873759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Осуществление доступного </a:t>
          </a:r>
          <a:r>
            <a:rPr lang="en-US" sz="2000" kern="1200" dirty="0"/>
            <a:t>UI</a:t>
          </a:r>
        </a:p>
      </dsp:txBody>
      <dsp:txXfrm>
        <a:off x="362162" y="1902580"/>
        <a:ext cx="4609141" cy="532758"/>
      </dsp:txXfrm>
    </dsp:sp>
    <dsp:sp modelId="{41D137FE-B384-44A1-86D5-D55EF7675B9B}">
      <dsp:nvSpPr>
        <dsp:cNvPr id="0" name=""/>
        <dsp:cNvSpPr/>
      </dsp:nvSpPr>
      <dsp:spPr>
        <a:xfrm>
          <a:off x="0" y="30761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46685-F444-405F-B53E-A43E832B09EF}">
      <dsp:nvSpPr>
        <dsp:cNvPr id="0" name=""/>
        <dsp:cNvSpPr/>
      </dsp:nvSpPr>
      <dsp:spPr>
        <a:xfrm>
          <a:off x="333341" y="2780960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Создание</a:t>
          </a:r>
          <a:r>
            <a:rPr lang="en-US" sz="2000" kern="1200" dirty="0"/>
            <a:t>/</a:t>
          </a:r>
          <a:r>
            <a:rPr lang="ru-RU" sz="2000" kern="1200" dirty="0"/>
            <a:t>импорт спрайтов</a:t>
          </a:r>
          <a:endParaRPr lang="en-US" sz="2000" kern="1200" dirty="0"/>
        </a:p>
      </dsp:txBody>
      <dsp:txXfrm>
        <a:off x="362162" y="2809781"/>
        <a:ext cx="4609141" cy="532758"/>
      </dsp:txXfrm>
    </dsp:sp>
    <dsp:sp modelId="{F9362144-C228-4B74-B8CE-7B5E08C31080}">
      <dsp:nvSpPr>
        <dsp:cNvPr id="0" name=""/>
        <dsp:cNvSpPr/>
      </dsp:nvSpPr>
      <dsp:spPr>
        <a:xfrm>
          <a:off x="0" y="3983360"/>
          <a:ext cx="6666833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AF2F1-D8CB-4A96-94E7-D4AA2F12B1C7}">
      <dsp:nvSpPr>
        <dsp:cNvPr id="0" name=""/>
        <dsp:cNvSpPr/>
      </dsp:nvSpPr>
      <dsp:spPr>
        <a:xfrm>
          <a:off x="333341" y="3688160"/>
          <a:ext cx="4666783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Внедрение поведения противника</a:t>
          </a:r>
          <a:endParaRPr lang="en-US" sz="2000" kern="1200" dirty="0"/>
        </a:p>
      </dsp:txBody>
      <dsp:txXfrm>
        <a:off x="362162" y="3716981"/>
        <a:ext cx="4609141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A2D59-98E4-DE30-B55B-B79C879D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BDAE7EA-3F88-5D4F-482F-B4E4D5301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6A9417-6220-1A73-408B-9D63F055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8382B6-27CB-5046-F7A7-0A143CAF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CFEC1-3C6C-1236-2644-522BF600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9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CBDB9-2816-8223-E81D-743C2A0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764699-B648-B76F-F560-4E5B8E62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DA47A-89EB-24AB-B57D-68ADDC5C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779EE0-8493-CFD6-827C-A1253D14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C00D5D-2D2C-F542-9EEA-FAF951BA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4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6A5F24-8719-FFBD-FD2F-C1B5C693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6365C8-BDB8-DD86-7730-B5E98022C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889CCB-4FA6-3ECC-5788-396EF3F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334CE-A88D-C8EF-3A53-BF4D8E09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C65D8-9C5A-1C78-96CB-DA355818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8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DDFA-411E-132C-F09F-987FB8D9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D2F7D-5872-AA62-4DE9-FF037656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198DF-56CF-ECC5-5B1C-B22141A7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F483A-6A70-BBE3-9EA9-E26EC22D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FB0F77-5BB5-1B54-2742-C2DC896C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9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26687-0863-337F-05A5-4BBAF151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75069B-B529-07AF-FF60-0A65662B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CE448-0E93-E1B1-AD03-36D5284B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3CEDF-D714-5E7C-9096-0183526A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1BF89C-90C3-3A10-143C-73FFB7D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01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B6E6-6780-373A-0C20-ADD50548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F8EBE-1F83-A2E2-F1C4-4D14A357D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DE5085-F9D6-91E1-5A34-C082DAD8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A7C585-AB3D-FE6C-D693-662A460C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A426CE-9539-CA52-C1A8-B870A69D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C1E300-9A43-D8AF-C245-E722C218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1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BBA89-10A6-0EE4-3CB6-77EB6415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7254B9-4972-EB55-8323-F174E173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1E8356-199A-2546-F1FF-03FDBD92B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167507-000B-5A55-2E73-23CBF8A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61AC55-B9DF-EB31-3644-DE05FBC65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FCB9F2-CD8B-B615-113E-78A81231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EC99EC-5C29-AB50-D917-4B5EA8F3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B9F38E-7BDF-8DDC-A99C-90C961EB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6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5EEF7-2A52-6248-8464-398D4138E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4D72FA-1ED2-6C9F-8ACF-B1FAC856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0F1708-E6E3-5564-280D-E1CA3577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B1C372F-CB09-F8CF-3E42-FD43A2E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31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E8403B-9AE1-B544-69CA-7F9FDDF1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30FFAD-626E-14FC-AB0F-165AA02E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EB46CB-8663-DB42-13FA-E40E569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0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2B9D3-A6E0-ABD8-A6B4-E0BB011A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9D6B1-B16F-E167-B5BA-61009ACF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602207-D070-1D82-7241-54C13843A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2BB5D-D92C-C9C7-2091-9719E060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D17840-474A-9458-1FA6-F3E74DA6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88F97B-C8D1-21C9-BA39-E39144F7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18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C8C44-9232-AB4C-B83C-E51003515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C26BC5-7E58-B0A9-EECD-589FE74C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2C8D52-0514-1EDF-AC46-FE681481D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1537F9-F225-0F74-D08F-62C7026D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2E4411-E361-AD23-D137-9064E52D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BEC8C1-0126-15C6-F682-C2E84C0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88A9C-FF0B-D349-26B2-A94578B8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B5DB4-7C97-957E-4DFA-F555EAA97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73CB65-33C2-5A4C-EDF3-92D10228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1F236-A930-4FFD-BCD1-C2AC6763FA31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4D1FBA-F924-04E5-EC5C-6A2EBAB60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151D6D-AAC5-E946-7385-CF348845D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90003-290A-4D1F-993C-4D4ED250BA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2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1F193-9D82-6BE6-8DD8-AA7023131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7448" y="2448733"/>
            <a:ext cx="6707365" cy="1449221"/>
          </a:xfrm>
        </p:spPr>
        <p:txBody>
          <a:bodyPr>
            <a:normAutofit/>
          </a:bodyPr>
          <a:lstStyle/>
          <a:p>
            <a:pPr algn="l"/>
            <a:r>
              <a:rPr lang="ru-RU" sz="4800" dirty="0"/>
              <a:t>Разработка игры в жанре пошаговая тактика</a:t>
            </a:r>
            <a:endParaRPr lang="en-GB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6F1AA-DFD3-4AF7-2C67-C0DB833C0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7448" y="4528872"/>
            <a:ext cx="7144512" cy="179038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 студент: Скоробогатов Д. И.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Куратор: Богословский Н. П.</a:t>
            </a:r>
            <a:endParaRPr lang="en-GB" dirty="0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C2F1892D-8A2F-CDA2-B176-F3DC92A0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7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Компьютерная игра, снимок экрана, Программное обеспечение для видеоиг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F3BDC4-9584-E30E-62DA-BFBDB449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6E675-2540-4172-063B-2C6450CEE1D5}"/>
              </a:ext>
            </a:extLst>
          </p:cNvPr>
          <p:cNvSpPr txBox="1"/>
          <p:nvPr/>
        </p:nvSpPr>
        <p:spPr>
          <a:xfrm>
            <a:off x="4703787" y="-856"/>
            <a:ext cx="2783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Главное меню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95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3E5DE-BEA0-6CAF-4A6F-2CF71B16EA3E}"/>
              </a:ext>
            </a:extLst>
          </p:cNvPr>
          <p:cNvSpPr txBox="1"/>
          <p:nvPr/>
        </p:nvSpPr>
        <p:spPr>
          <a:xfrm>
            <a:off x="638881" y="4474080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Спрайты юнитов</a:t>
            </a:r>
          </a:p>
        </p:txBody>
      </p:sp>
      <p:pic>
        <p:nvPicPr>
          <p:cNvPr id="3" name="Рисунок 2" descr="Изображение выглядит как пиксель, снимок экрана, Красочность, зеле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689926-BE3F-8327-5980-836A931EA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6" r="8538" b="-1"/>
          <a:stretch>
            <a:fillRect/>
          </a:stretch>
        </p:blipFill>
        <p:spPr>
          <a:xfrm>
            <a:off x="310461" y="164592"/>
            <a:ext cx="3740765" cy="4087368"/>
          </a:xfrm>
          <a:prstGeom prst="rect">
            <a:avLst/>
          </a:prstGeom>
        </p:spPr>
      </p:pic>
      <p:pic>
        <p:nvPicPr>
          <p:cNvPr id="7" name="Рисунок 6" descr="Изображение выглядит как пиксель, снимок экрана, зеле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5CEC89-A641-135D-B6A9-E1582ED4B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1" r="8658" b="-1"/>
          <a:stretch>
            <a:fillRect/>
          </a:stretch>
        </p:blipFill>
        <p:spPr>
          <a:xfrm>
            <a:off x="4224528" y="200256"/>
            <a:ext cx="3758184" cy="4016040"/>
          </a:xfrm>
          <a:prstGeom prst="rect">
            <a:avLst/>
          </a:prstGeom>
        </p:spPr>
      </p:pic>
      <p:pic>
        <p:nvPicPr>
          <p:cNvPr id="10" name="Рисунок 9" descr="Изображение выглядит как пиксель, шаблон, Красочность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02B1B8-8635-6F3C-790F-676C790FF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1" r="13556" b="-1"/>
          <a:stretch>
            <a:fillRect/>
          </a:stretch>
        </p:blipFill>
        <p:spPr>
          <a:xfrm>
            <a:off x="8156014" y="164592"/>
            <a:ext cx="3740763" cy="4087368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359677-6547-4AEF-BE61-1F635099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7575" y="0"/>
            <a:ext cx="10345003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3EB81F-53EA-4ACC-A424-38FB58A7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E7A830E-EB82-4D23-B515-44E41D564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5" y="0"/>
            <a:ext cx="2209181" cy="6858000"/>
          </a:xfrm>
          <a:custGeom>
            <a:avLst/>
            <a:gdLst>
              <a:gd name="connsiteX0" fmla="*/ 955085 w 2209181"/>
              <a:gd name="connsiteY0" fmla="*/ 0 h 6858000"/>
              <a:gd name="connsiteX1" fmla="*/ 937727 w 2209181"/>
              <a:gd name="connsiteY1" fmla="*/ 0 h 6858000"/>
              <a:gd name="connsiteX2" fmla="*/ 963738 w 2209181"/>
              <a:gd name="connsiteY2" fmla="*/ 24346 h 6858000"/>
              <a:gd name="connsiteX3" fmla="*/ 2184004 w 2209181"/>
              <a:gd name="connsiteY3" fmla="*/ 3809420 h 6858000"/>
              <a:gd name="connsiteX4" fmla="*/ 218679 w 2209181"/>
              <a:gd name="connsiteY4" fmla="*/ 6681644 h 6858000"/>
              <a:gd name="connsiteX5" fmla="*/ 0 w 2209181"/>
              <a:gd name="connsiteY5" fmla="*/ 6858000 h 6858000"/>
              <a:gd name="connsiteX6" fmla="*/ 19349 w 2209181"/>
              <a:gd name="connsiteY6" fmla="*/ 6858000 h 6858000"/>
              <a:gd name="connsiteX7" fmla="*/ 236958 w 2209181"/>
              <a:gd name="connsiteY7" fmla="*/ 6682507 h 6858000"/>
              <a:gd name="connsiteX8" fmla="*/ 2202283 w 2209181"/>
              <a:gd name="connsiteY8" fmla="*/ 3810283 h 6858000"/>
              <a:gd name="connsiteX9" fmla="*/ 982018 w 2209181"/>
              <a:gd name="connsiteY9" fmla="*/ 2521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181" h="6858000">
                <a:moveTo>
                  <a:pt x="955085" y="0"/>
                </a:moveTo>
                <a:lnTo>
                  <a:pt x="937727" y="0"/>
                </a:lnTo>
                <a:lnTo>
                  <a:pt x="963738" y="24346"/>
                </a:lnTo>
                <a:cubicBezTo>
                  <a:pt x="1818009" y="885455"/>
                  <a:pt x="2251801" y="2269402"/>
                  <a:pt x="2184004" y="3809420"/>
                </a:cubicBezTo>
                <a:cubicBezTo>
                  <a:pt x="2120250" y="5257592"/>
                  <a:pt x="1181008" y="5895709"/>
                  <a:pt x="218679" y="6681644"/>
                </a:cubicBezTo>
                <a:lnTo>
                  <a:pt x="0" y="6858000"/>
                </a:lnTo>
                <a:lnTo>
                  <a:pt x="19349" y="6858000"/>
                </a:lnTo>
                <a:lnTo>
                  <a:pt x="236958" y="6682507"/>
                </a:lnTo>
                <a:cubicBezTo>
                  <a:pt x="1199288" y="5896573"/>
                  <a:pt x="2138530" y="5258455"/>
                  <a:pt x="2202283" y="3810283"/>
                </a:cubicBezTo>
                <a:cubicBezTo>
                  <a:pt x="2270080" y="2270266"/>
                  <a:pt x="1836289" y="886318"/>
                  <a:pt x="982018" y="2521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Рисунок 2" descr="Изображение выглядит как снимок экрана, прямоугольный, пиксел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7EB808-FADB-3EE5-77E9-80E5AEEEC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89" y="940900"/>
            <a:ext cx="2791848" cy="439457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15AACE5-C50C-49EE-BD63-88D28D469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11BE2A-DAA1-49F6-83F6-3D543B8EA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6349" y="0"/>
            <a:ext cx="2209181" cy="6858000"/>
          </a:xfrm>
          <a:custGeom>
            <a:avLst/>
            <a:gdLst>
              <a:gd name="connsiteX0" fmla="*/ 937727 w 2209181"/>
              <a:gd name="connsiteY0" fmla="*/ 0 h 6858000"/>
              <a:gd name="connsiteX1" fmla="*/ 955085 w 2209181"/>
              <a:gd name="connsiteY1" fmla="*/ 0 h 6858000"/>
              <a:gd name="connsiteX2" fmla="*/ 982018 w 2209181"/>
              <a:gd name="connsiteY2" fmla="*/ 25210 h 6858000"/>
              <a:gd name="connsiteX3" fmla="*/ 2202283 w 2209181"/>
              <a:gd name="connsiteY3" fmla="*/ 3810283 h 6858000"/>
              <a:gd name="connsiteX4" fmla="*/ 236958 w 2209181"/>
              <a:gd name="connsiteY4" fmla="*/ 6682507 h 6858000"/>
              <a:gd name="connsiteX5" fmla="*/ 19349 w 2209181"/>
              <a:gd name="connsiteY5" fmla="*/ 6858000 h 6858000"/>
              <a:gd name="connsiteX6" fmla="*/ 0 w 2209181"/>
              <a:gd name="connsiteY6" fmla="*/ 6858000 h 6858000"/>
              <a:gd name="connsiteX7" fmla="*/ 218679 w 2209181"/>
              <a:gd name="connsiteY7" fmla="*/ 6681644 h 6858000"/>
              <a:gd name="connsiteX8" fmla="*/ 2184004 w 2209181"/>
              <a:gd name="connsiteY8" fmla="*/ 3809420 h 6858000"/>
              <a:gd name="connsiteX9" fmla="*/ 963738 w 2209181"/>
              <a:gd name="connsiteY9" fmla="*/ 24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181" h="6858000">
                <a:moveTo>
                  <a:pt x="937727" y="0"/>
                </a:moveTo>
                <a:lnTo>
                  <a:pt x="955085" y="0"/>
                </a:lnTo>
                <a:lnTo>
                  <a:pt x="982018" y="25210"/>
                </a:lnTo>
                <a:cubicBezTo>
                  <a:pt x="1836289" y="886318"/>
                  <a:pt x="2270080" y="2270266"/>
                  <a:pt x="2202283" y="3810283"/>
                </a:cubicBezTo>
                <a:cubicBezTo>
                  <a:pt x="2138530" y="5258455"/>
                  <a:pt x="1199288" y="5896573"/>
                  <a:pt x="236958" y="6682507"/>
                </a:cubicBezTo>
                <a:lnTo>
                  <a:pt x="19349" y="6858000"/>
                </a:lnTo>
                <a:lnTo>
                  <a:pt x="0" y="6858000"/>
                </a:lnTo>
                <a:lnTo>
                  <a:pt x="218679" y="6681644"/>
                </a:lnTo>
                <a:cubicBezTo>
                  <a:pt x="1181008" y="5895709"/>
                  <a:pt x="2120250" y="5257592"/>
                  <a:pt x="2184004" y="3809420"/>
                </a:cubicBezTo>
                <a:cubicBezTo>
                  <a:pt x="2251801" y="2269402"/>
                  <a:pt x="1818009" y="885455"/>
                  <a:pt x="963738" y="24346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Рисунок 4" descr="Изображение выглядит как текст, снимок экрана, Шриф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CF27458-0F6D-34B9-E2CE-F0A38FD2F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7" y="1081734"/>
            <a:ext cx="3619890" cy="355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E59FD-6F4F-08CC-95A8-2761E9B61B26}"/>
              </a:ext>
            </a:extLst>
          </p:cNvPr>
          <p:cNvSpPr txBox="1"/>
          <p:nvPr/>
        </p:nvSpPr>
        <p:spPr>
          <a:xfrm>
            <a:off x="4361518" y="417680"/>
            <a:ext cx="3437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Игровой интерфейс</a:t>
            </a:r>
            <a:endParaRPr lang="en-GB" sz="2800" dirty="0"/>
          </a:p>
        </p:txBody>
      </p:sp>
      <p:pic>
        <p:nvPicPr>
          <p:cNvPr id="4" name="Рисунок 3" descr="Изображение выглядит как снимок экрана, пиксель, Программное обеспечение для видеоигр, 3D-моделирова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460A14-0B82-6D75-149F-7B7DD4F8A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7" y="4636484"/>
            <a:ext cx="467742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E7546-BD45-8EAC-7A70-B006D83D2D82}"/>
              </a:ext>
            </a:extLst>
          </p:cNvPr>
          <p:cNvSpPr txBox="1"/>
          <p:nvPr/>
        </p:nvSpPr>
        <p:spPr>
          <a:xfrm>
            <a:off x="5298831" y="281354"/>
            <a:ext cx="1594338" cy="590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Итоги:</a:t>
            </a:r>
            <a:endParaRPr lang="en-GB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8D6C2-6351-C673-3FBC-F609E8E501DA}"/>
              </a:ext>
            </a:extLst>
          </p:cNvPr>
          <p:cNvSpPr txBox="1"/>
          <p:nvPr/>
        </p:nvSpPr>
        <p:spPr>
          <a:xfrm>
            <a:off x="4773636" y="3429000"/>
            <a:ext cx="264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Репозиторий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FB6F-BD2D-D461-C158-9C3914B87C46}"/>
              </a:ext>
            </a:extLst>
          </p:cNvPr>
          <p:cNvSpPr txBox="1"/>
          <p:nvPr/>
        </p:nvSpPr>
        <p:spPr>
          <a:xfrm>
            <a:off x="5118294" y="4248443"/>
            <a:ext cx="1955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QR</a:t>
            </a:r>
            <a:endParaRPr lang="en-GB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30F1E-23A1-16C4-23E5-CFED0DCDCCBF}"/>
              </a:ext>
            </a:extLst>
          </p:cNvPr>
          <p:cNvSpPr txBox="1"/>
          <p:nvPr/>
        </p:nvSpPr>
        <p:spPr>
          <a:xfrm>
            <a:off x="5779475" y="5633437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CAE4C-DC20-6D77-6AD6-8C3D835B80ED}"/>
              </a:ext>
            </a:extLst>
          </p:cNvPr>
          <p:cNvSpPr txBox="1"/>
          <p:nvPr/>
        </p:nvSpPr>
        <p:spPr>
          <a:xfrm>
            <a:off x="2459500" y="1106866"/>
            <a:ext cx="5317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Успешно создана игра</a:t>
            </a:r>
            <a:r>
              <a:rPr lang="en-US" dirty="0"/>
              <a:t>…</a:t>
            </a:r>
            <a:endParaRPr lang="ru-RU" dirty="0"/>
          </a:p>
          <a:p>
            <a:r>
              <a:rPr lang="ru-RU" dirty="0"/>
              <a:t>Масштабируемость</a:t>
            </a:r>
            <a:r>
              <a:rPr lang="en-US" dirty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97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1F621-415E-9C75-F531-CA4DB32D47FF}"/>
              </a:ext>
            </a:extLst>
          </p:cNvPr>
          <p:cNvSpPr txBox="1"/>
          <p:nvPr/>
        </p:nvSpPr>
        <p:spPr>
          <a:xfrm>
            <a:off x="29209" y="243477"/>
            <a:ext cx="3871764" cy="2815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Цель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проекта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Создать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игру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жанре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пошаговая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тактика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077E49E-2BD2-8F16-221B-41C0DF4749A3}"/>
              </a:ext>
            </a:extLst>
          </p:cNvPr>
          <p:cNvSpPr txBox="1">
            <a:spLocks/>
          </p:cNvSpPr>
          <p:nvPr/>
        </p:nvSpPr>
        <p:spPr>
          <a:xfrm>
            <a:off x="3901440" y="2103437"/>
            <a:ext cx="6348984" cy="16875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sz="1800" dirty="0"/>
          </a:p>
        </p:txBody>
      </p:sp>
      <p:graphicFrame>
        <p:nvGraphicFramePr>
          <p:cNvPr id="17" name="Заголовок 1">
            <a:extLst>
              <a:ext uri="{FF2B5EF4-FFF2-40B4-BE49-F238E27FC236}">
                <a16:creationId xmlns:a16="http://schemas.microsoft.com/office/drawing/2014/main" id="{1764402E-17A2-6920-2B4F-7D6BFB625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01974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25C1BC-C393-7BB5-DEFE-486801773597}"/>
              </a:ext>
            </a:extLst>
          </p:cNvPr>
          <p:cNvSpPr txBox="1"/>
          <p:nvPr/>
        </p:nvSpPr>
        <p:spPr>
          <a:xfrm>
            <a:off x="4782036" y="790109"/>
            <a:ext cx="345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Задачи: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8224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D3684-1DA9-D266-F3D8-3DDC284440B2}"/>
              </a:ext>
            </a:extLst>
          </p:cNvPr>
          <p:cNvSpPr txBox="1"/>
          <p:nvPr/>
        </p:nvSpPr>
        <p:spPr>
          <a:xfrm>
            <a:off x="1153236" y="559703"/>
            <a:ext cx="9867331" cy="1167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Технологии и инструменты</a:t>
            </a: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ity (game engine) - Wikipedia">
            <a:extLst>
              <a:ext uri="{FF2B5EF4-FFF2-40B4-BE49-F238E27FC236}">
                <a16:creationId xmlns:a16="http://schemas.microsoft.com/office/drawing/2014/main" id="{DCD6C301-0A5C-33DD-11CA-9FAE8EA7F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32" y="3156700"/>
            <a:ext cx="3179928" cy="116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seprite v1.3-rc5 / rc6 - Announcements - Aseprite Community">
            <a:extLst>
              <a:ext uri="{FF2B5EF4-FFF2-40B4-BE49-F238E27FC236}">
                <a16:creationId xmlns:a16="http://schemas.microsoft.com/office/drawing/2014/main" id="{C528A350-DAE3-02FD-4C5A-FD9E7AE0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0584" y="3314944"/>
            <a:ext cx="3179928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dInMo SDK Now Live On Unity Asset Store - InGamePlay">
            <a:extLst>
              <a:ext uri="{FF2B5EF4-FFF2-40B4-BE49-F238E27FC236}">
                <a16:creationId xmlns:a16="http://schemas.microsoft.com/office/drawing/2014/main" id="{17993622-93E2-1E39-E260-DDABE7122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9841" y="2942611"/>
            <a:ext cx="3179927" cy="15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543F73-8B3F-8C03-A7B4-68AE2E26FE14}"/>
              </a:ext>
            </a:extLst>
          </p:cNvPr>
          <p:cNvSpPr txBox="1"/>
          <p:nvPr/>
        </p:nvSpPr>
        <p:spPr>
          <a:xfrm>
            <a:off x="6803409" y="2470245"/>
            <a:ext cx="415651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06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снимок экрана, мультфильм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FDCAFA-866D-AA1E-B613-20D7EBFB4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r="-2" b="-2"/>
          <a:stretch>
            <a:fillRect/>
          </a:stretch>
        </p:blipFill>
        <p:spPr>
          <a:xfrm>
            <a:off x="884698" y="877413"/>
            <a:ext cx="6406903" cy="504309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8B0095-875D-140A-9E03-14D4F445B32A}"/>
              </a:ext>
            </a:extLst>
          </p:cNvPr>
          <p:cNvSpPr txBox="1"/>
          <p:nvPr/>
        </p:nvSpPr>
        <p:spPr>
          <a:xfrm>
            <a:off x="7901887" y="877413"/>
            <a:ext cx="340541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400050" indent="-342900">
              <a:spcAft>
                <a:spcPts val="600"/>
              </a:spcAft>
              <a:buFontTx/>
              <a:buChar char="-"/>
            </a:pPr>
            <a:r>
              <a:rPr lang="en-US" sz="2000" dirty="0" err="1"/>
              <a:t>Создание</a:t>
            </a:r>
            <a:r>
              <a:rPr lang="en-US" sz="2000" dirty="0"/>
              <a:t> </a:t>
            </a:r>
            <a:r>
              <a:rPr lang="en-US" sz="2000" dirty="0" err="1"/>
              <a:t>карты</a:t>
            </a:r>
            <a:r>
              <a:rPr lang="en-US" sz="2000" dirty="0"/>
              <a:t> и </a:t>
            </a:r>
            <a:r>
              <a:rPr lang="en-US" sz="2000" dirty="0" err="1"/>
              <a:t>взаимодействие</a:t>
            </a:r>
            <a:r>
              <a:rPr lang="en-US" sz="2000" dirty="0"/>
              <a:t> с </a:t>
            </a:r>
            <a:r>
              <a:rPr lang="en-US" sz="2000" dirty="0" err="1"/>
              <a:t>поверхностью</a:t>
            </a:r>
            <a:r>
              <a:rPr lang="en-US" sz="2000" dirty="0"/>
              <a:t> (</a:t>
            </a:r>
            <a:r>
              <a:rPr lang="en-US" sz="2000" dirty="0" err="1"/>
              <a:t>TerrainType</a:t>
            </a:r>
            <a:r>
              <a:rPr lang="en-US" sz="2000" dirty="0"/>
              <a:t>)</a:t>
            </a:r>
          </a:p>
          <a:p>
            <a:pPr marL="57150">
              <a:spcAft>
                <a:spcPts val="600"/>
              </a:spcAft>
            </a:pPr>
            <a:endParaRPr lang="en-US" sz="2000" dirty="0"/>
          </a:p>
          <a:p>
            <a:pPr marL="400050" indent="-342900">
              <a:spcAft>
                <a:spcPts val="600"/>
              </a:spcAft>
              <a:buFontTx/>
              <a:buChar char="-"/>
            </a:pPr>
            <a:r>
              <a:rPr lang="en-US" sz="2000" dirty="0" err="1"/>
              <a:t>Разработка</a:t>
            </a:r>
            <a:r>
              <a:rPr lang="en-US" sz="2000" dirty="0"/>
              <a:t> </a:t>
            </a:r>
            <a:r>
              <a:rPr lang="en-US" sz="2000" dirty="0" err="1"/>
              <a:t>базовой</a:t>
            </a:r>
            <a:r>
              <a:rPr lang="en-US" sz="2000" dirty="0"/>
              <a:t> </a:t>
            </a:r>
            <a:r>
              <a:rPr lang="en-US" sz="2000" dirty="0" err="1"/>
              <a:t>системы</a:t>
            </a:r>
            <a:r>
              <a:rPr lang="en-US" sz="2000" dirty="0"/>
              <a:t> </a:t>
            </a:r>
            <a:r>
              <a:rPr lang="en-US" sz="2000" dirty="0" err="1"/>
              <a:t>передвижения</a:t>
            </a:r>
            <a:r>
              <a:rPr lang="en-US" sz="2000" dirty="0"/>
              <a:t> и </a:t>
            </a:r>
            <a:r>
              <a:rPr lang="en-US" sz="2000" dirty="0" err="1"/>
              <a:t>боя</a:t>
            </a:r>
            <a:r>
              <a:rPr lang="en-US" sz="2000" dirty="0"/>
              <a:t>, </a:t>
            </a:r>
            <a:r>
              <a:rPr lang="en-US" sz="2000" dirty="0" err="1"/>
              <a:t>основанной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врожденных</a:t>
            </a:r>
            <a:r>
              <a:rPr lang="en-US" sz="2000" dirty="0"/>
              <a:t> </a:t>
            </a:r>
            <a:r>
              <a:rPr lang="en-US" sz="2000" dirty="0" err="1"/>
              <a:t>характеристиках</a:t>
            </a:r>
            <a:r>
              <a:rPr lang="en-US" sz="2000" dirty="0"/>
              <a:t> </a:t>
            </a:r>
            <a:r>
              <a:rPr lang="en-US" sz="2000" dirty="0" err="1"/>
              <a:t>персонажей</a:t>
            </a:r>
            <a:r>
              <a:rPr lang="en-US" sz="2000" dirty="0"/>
              <a:t> и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случайности</a:t>
            </a:r>
            <a:endParaRPr lang="en-US" sz="2000" dirty="0"/>
          </a:p>
          <a:p>
            <a:pPr marL="400050" indent="-342900">
              <a:spcAft>
                <a:spcPts val="600"/>
              </a:spcAft>
              <a:buFontTx/>
              <a:buChar char="-"/>
            </a:pPr>
            <a:endParaRPr lang="en-US" sz="2000" dirty="0"/>
          </a:p>
          <a:p>
            <a:pPr marL="400050" indent="-342900">
              <a:spcAft>
                <a:spcPts val="600"/>
              </a:spcAft>
              <a:buFontTx/>
              <a:buChar char="-"/>
            </a:pPr>
            <a:r>
              <a:rPr lang="en-US" sz="2000" dirty="0" err="1"/>
              <a:t>Реализация</a:t>
            </a:r>
            <a:r>
              <a:rPr lang="en-US" sz="2000" dirty="0"/>
              <a:t> </a:t>
            </a:r>
            <a:r>
              <a:rPr lang="en-US" sz="2000" dirty="0" err="1"/>
              <a:t>игровой</a:t>
            </a:r>
            <a:r>
              <a:rPr lang="en-US" sz="2000" dirty="0"/>
              <a:t> </a:t>
            </a:r>
            <a:r>
              <a:rPr lang="en-US" sz="2000" dirty="0" err="1"/>
              <a:t>логики</a:t>
            </a:r>
            <a:r>
              <a:rPr lang="en-US" sz="2000" dirty="0"/>
              <a:t> </a:t>
            </a:r>
            <a:r>
              <a:rPr lang="en-US" sz="2000" dirty="0" err="1"/>
              <a:t>противников</a:t>
            </a:r>
            <a:endParaRPr lang="en-US" sz="2000" dirty="0"/>
          </a:p>
          <a:p>
            <a:pPr marL="57150">
              <a:spcAft>
                <a:spcPts val="600"/>
              </a:spcAft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F68F4-055F-78F7-7FE7-96A19C86395E}"/>
              </a:ext>
            </a:extLst>
          </p:cNvPr>
          <p:cNvSpPr txBox="1"/>
          <p:nvPr/>
        </p:nvSpPr>
        <p:spPr>
          <a:xfrm>
            <a:off x="3748399" y="168955"/>
            <a:ext cx="397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Реализация механик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84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54333-831D-C0FE-28A6-8DD6851F5DB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готовых</a:t>
            </a:r>
            <a:r>
              <a:rPr lang="en-US" sz="2200" dirty="0"/>
              <a:t> </a:t>
            </a:r>
            <a:r>
              <a:rPr lang="en-US" sz="2200" dirty="0" err="1"/>
              <a:t>спрайтов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Создание</a:t>
            </a:r>
            <a:r>
              <a:rPr lang="en-US" sz="2200" dirty="0"/>
              <a:t> </a:t>
            </a:r>
            <a:r>
              <a:rPr lang="en-US" sz="2200" dirty="0" err="1"/>
              <a:t>собственных</a:t>
            </a:r>
            <a:r>
              <a:rPr lang="en-US" sz="2200" dirty="0"/>
              <a:t> </a:t>
            </a:r>
            <a:r>
              <a:rPr lang="en-US" sz="2200" dirty="0" err="1"/>
              <a:t>спрайтов</a:t>
            </a: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Связывание</a:t>
            </a:r>
            <a:r>
              <a:rPr lang="en-US" sz="2200" dirty="0"/>
              <a:t> </a:t>
            </a:r>
            <a:r>
              <a:rPr lang="en-US" sz="2200" dirty="0" err="1"/>
              <a:t>игровых</a:t>
            </a:r>
            <a:r>
              <a:rPr lang="en-US" sz="2200" dirty="0"/>
              <a:t> </a:t>
            </a:r>
            <a:r>
              <a:rPr lang="en-US" sz="2200" dirty="0" err="1"/>
              <a:t>объектов</a:t>
            </a:r>
            <a:r>
              <a:rPr lang="en-US" sz="2200" dirty="0"/>
              <a:t> </a:t>
            </a:r>
            <a:r>
              <a:rPr lang="en-US" sz="2200" dirty="0" err="1"/>
              <a:t>со</a:t>
            </a:r>
            <a:r>
              <a:rPr lang="en-US" sz="2200" dirty="0"/>
              <a:t> </a:t>
            </a:r>
            <a:r>
              <a:rPr lang="en-US" sz="2200" dirty="0" err="1"/>
              <a:t>спрайтами</a:t>
            </a:r>
            <a:r>
              <a:rPr lang="en-US" sz="2200" dirty="0"/>
              <a:t> и </a:t>
            </a:r>
            <a:r>
              <a:rPr lang="en-US" sz="2200" dirty="0" err="1"/>
              <a:t>скриптами</a:t>
            </a:r>
            <a:endParaRPr lang="en-US" sz="2200" dirty="0"/>
          </a:p>
        </p:txBody>
      </p:sp>
      <p:pic>
        <p:nvPicPr>
          <p:cNvPr id="4" name="Рисунок 3" descr="Изображение выглядит как снимок экрана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01E3533-04D4-3240-CACA-8150AE17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5" r="-2" b="-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CB314E-84D5-2444-F229-41C8D8A41ECD}"/>
              </a:ext>
            </a:extLst>
          </p:cNvPr>
          <p:cNvSpPr txBox="1"/>
          <p:nvPr/>
        </p:nvSpPr>
        <p:spPr>
          <a:xfrm>
            <a:off x="640080" y="2088544"/>
            <a:ext cx="357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Создание</a:t>
            </a:r>
            <a:r>
              <a:rPr lang="en-US" sz="2400" dirty="0"/>
              <a:t> </a:t>
            </a:r>
            <a:r>
              <a:rPr lang="en-US" sz="2400" dirty="0" err="1"/>
              <a:t>визуализации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49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AE4ED-DB3D-6BBB-0540-F89FB2E77C1B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Граф состояний (Finite State Machine)</a:t>
            </a:r>
          </a:p>
        </p:txBody>
      </p:sp>
      <p:pic>
        <p:nvPicPr>
          <p:cNvPr id="4" name="Рисунок 3" descr="Изображение выглядит как текст, снимок экрана, диаграмма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47A535-66FA-C714-ADE2-8EC2E3F5F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969831"/>
            <a:ext cx="6780700" cy="49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диаграмма, План, схематич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4AF956-6B55-A24D-2F21-8D9A25F8E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8" y="0"/>
            <a:ext cx="88089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AAF4D2-A4BD-A732-52E6-740A34D36E88}"/>
              </a:ext>
            </a:extLst>
          </p:cNvPr>
          <p:cNvSpPr txBox="1"/>
          <p:nvPr/>
        </p:nvSpPr>
        <p:spPr>
          <a:xfrm>
            <a:off x="1507007" y="469907"/>
            <a:ext cx="443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UML-</a:t>
            </a:r>
            <a:r>
              <a:rPr lang="ru-RU" sz="2800" dirty="0"/>
              <a:t>диаграмма классов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4421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C56A4-182E-668B-A7C0-2CF5B4279FD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Логика поведения противников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(Behavior Tree)</a:t>
            </a:r>
          </a:p>
        </p:txBody>
      </p:sp>
      <p:pic>
        <p:nvPicPr>
          <p:cNvPr id="3" name="Рисунок 2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68FA8B6-08AC-47DB-6164-40CEFB222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77" y="643466"/>
            <a:ext cx="495617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, диаграмм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415C1AD-25BB-6315-14BD-5D6F81686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62" b="3"/>
          <a:stretch>
            <a:fillRect/>
          </a:stretch>
        </p:blipFill>
        <p:spPr>
          <a:xfrm>
            <a:off x="8152327" y="-18240"/>
            <a:ext cx="4039673" cy="6875812"/>
          </a:xfrm>
          <a:prstGeom prst="rect">
            <a:avLst/>
          </a:prstGeom>
        </p:spPr>
      </p:pic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37EF9-B0A8-5488-1085-E6042E126993}"/>
              </a:ext>
            </a:extLst>
          </p:cNvPr>
          <p:cNvSpPr txBox="1"/>
          <p:nvPr/>
        </p:nvSpPr>
        <p:spPr>
          <a:xfrm>
            <a:off x="402071" y="2163364"/>
            <a:ext cx="3008641" cy="22806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Блок-схема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(Flowchart)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передачи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ходов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F10351B-4B98-5349-50A5-73BD30996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7" b="-2"/>
          <a:stretch>
            <a:fillRect/>
          </a:stretch>
        </p:blipFill>
        <p:spPr>
          <a:xfrm>
            <a:off x="4026202" y="-9073"/>
            <a:ext cx="4123986" cy="68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29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Meiryo</vt:lpstr>
      <vt:lpstr>Aptos</vt:lpstr>
      <vt:lpstr>Aptos Display</vt:lpstr>
      <vt:lpstr>Arial</vt:lpstr>
      <vt:lpstr>Тема Office</vt:lpstr>
      <vt:lpstr>Разработка игры в жанре пошаговая тактика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Давид Скоробогатов</dc:creator>
  <cp:lastModifiedBy>Давид Скоробогатов</cp:lastModifiedBy>
  <cp:revision>67</cp:revision>
  <dcterms:created xsi:type="dcterms:W3CDTF">2025-05-20T14:27:19Z</dcterms:created>
  <dcterms:modified xsi:type="dcterms:W3CDTF">2025-05-21T11:18:53Z</dcterms:modified>
</cp:coreProperties>
</file>