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3" r:id="rId5"/>
    <p:sldId id="267" r:id="rId6"/>
    <p:sldId id="265" r:id="rId7"/>
    <p:sldId id="266" r:id="rId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49B"/>
    <a:srgbClr val="6AD0CF"/>
    <a:srgbClr val="4F51A3"/>
    <a:srgbClr val="5E60B2"/>
    <a:srgbClr val="3C3E7C"/>
    <a:srgbClr val="1C1D3A"/>
    <a:srgbClr val="828281"/>
    <a:srgbClr val="181A1B"/>
    <a:srgbClr val="27241D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357" autoAdjust="0"/>
  </p:normalViewPr>
  <p:slideViewPr>
    <p:cSldViewPr snapToGrid="0">
      <p:cViewPr varScale="1">
        <p:scale>
          <a:sx n="42" d="100"/>
          <a:sy n="42" d="100"/>
        </p:scale>
        <p:origin x="728" y="4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3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464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195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926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657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389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12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85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2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2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8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5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0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67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1C1D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EC3CDD-A189-4596-AB03-2A6488AE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600"/>
                    </a14:imgEffect>
                    <a14:imgEffect>
                      <a14:saturation sat="1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EC4E0FD-A023-4A32-A86E-3176747029BA}"/>
              </a:ext>
            </a:extLst>
          </p:cNvPr>
          <p:cNvGrpSpPr/>
          <p:nvPr/>
        </p:nvGrpSpPr>
        <p:grpSpPr>
          <a:xfrm>
            <a:off x="12249086" y="885941"/>
            <a:ext cx="5569871" cy="2163609"/>
            <a:chOff x="681926" y="672581"/>
            <a:chExt cx="5569871" cy="216360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EA99D76-1225-4567-AFBA-ABAE03CA5913}"/>
                </a:ext>
              </a:extLst>
            </p:cNvPr>
            <p:cNvSpPr txBox="1"/>
            <p:nvPr/>
          </p:nvSpPr>
          <p:spPr>
            <a:xfrm>
              <a:off x="3208150" y="1267484"/>
              <a:ext cx="30436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TRUST </a:t>
              </a:r>
              <a:br>
                <a:rPr lang="pt-BR" sz="40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40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LOGSTIC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5E4C891-F7ED-4310-8922-E0AC4B44F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6" t="25656" r="18970" b="24503"/>
            <a:stretch/>
          </p:blipFill>
          <p:spPr>
            <a:xfrm>
              <a:off x="681926" y="672581"/>
              <a:ext cx="2526224" cy="2163609"/>
            </a:xfrm>
            <a:prstGeom prst="rect">
              <a:avLst/>
            </a:prstGeom>
          </p:spPr>
        </p:pic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100485-5B72-4A78-A45D-2CF8E29E3EA3}"/>
              </a:ext>
            </a:extLst>
          </p:cNvPr>
          <p:cNvSpPr/>
          <p:nvPr/>
        </p:nvSpPr>
        <p:spPr>
          <a:xfrm>
            <a:off x="15240" y="9685559"/>
            <a:ext cx="1828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7DC4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“ Uma relação com confiança é um passo em frente para o sucesso. “</a:t>
            </a:r>
            <a:endParaRPr lang="pt-BR" sz="2800" dirty="0">
              <a:solidFill>
                <a:srgbClr val="7DC4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10A7989-235D-4A85-B425-BCC2376E6B28}"/>
              </a:ext>
            </a:extLst>
          </p:cNvPr>
          <p:cNvGrpSpPr/>
          <p:nvPr/>
        </p:nvGrpSpPr>
        <p:grpSpPr>
          <a:xfrm>
            <a:off x="984417" y="885941"/>
            <a:ext cx="6186309" cy="2259418"/>
            <a:chOff x="7400457" y="3484246"/>
            <a:chExt cx="6186309" cy="2259418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2A3A042-C90B-4B74-B6E4-4F1CE1B8E2D9}"/>
                </a:ext>
              </a:extLst>
            </p:cNvPr>
            <p:cNvSpPr/>
            <p:nvPr/>
          </p:nvSpPr>
          <p:spPr>
            <a:xfrm>
              <a:off x="7905402" y="4543335"/>
              <a:ext cx="517641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solidFill>
                    <a:srgbClr val="7DC49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LOGÍSTICA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304CAF5-AF01-46EF-8886-1449E5533141}"/>
                </a:ext>
              </a:extLst>
            </p:cNvPr>
            <p:cNvSpPr/>
            <p:nvPr/>
          </p:nvSpPr>
          <p:spPr>
            <a:xfrm>
              <a:off x="7400457" y="3484246"/>
              <a:ext cx="6186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solidFill>
                    <a:srgbClr val="7DC49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3F5E6A-FF9D-43B5-9DB9-DBF0521AC068}"/>
              </a:ext>
            </a:extLst>
          </p:cNvPr>
          <p:cNvSpPr/>
          <p:nvPr/>
        </p:nvSpPr>
        <p:spPr>
          <a:xfrm>
            <a:off x="185974" y="0"/>
            <a:ext cx="3180707" cy="10287000"/>
          </a:xfrm>
          <a:prstGeom prst="roundRect">
            <a:avLst>
              <a:gd name="adj" fmla="val 0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CFDD0147-95D2-4224-8ECC-5BFA6ADD125B}"/>
              </a:ext>
            </a:extLst>
          </p:cNvPr>
          <p:cNvSpPr/>
          <p:nvPr/>
        </p:nvSpPr>
        <p:spPr>
          <a:xfrm>
            <a:off x="3513062" y="2469606"/>
            <a:ext cx="9335033" cy="3760714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8F09091-D389-40C5-8362-7EEFB7B64D60}"/>
              </a:ext>
            </a:extLst>
          </p:cNvPr>
          <p:cNvSpPr/>
          <p:nvPr/>
        </p:nvSpPr>
        <p:spPr>
          <a:xfrm>
            <a:off x="13034335" y="2469605"/>
            <a:ext cx="5067691" cy="7709229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06CF03D-131E-43CD-A544-F6D93BF8AF5A}"/>
              </a:ext>
            </a:extLst>
          </p:cNvPr>
          <p:cNvSpPr/>
          <p:nvPr/>
        </p:nvSpPr>
        <p:spPr>
          <a:xfrm>
            <a:off x="3529006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1C6D596-7645-4A05-8538-B4C42968E34C}"/>
              </a:ext>
            </a:extLst>
          </p:cNvPr>
          <p:cNvSpPr/>
          <p:nvPr/>
        </p:nvSpPr>
        <p:spPr>
          <a:xfrm>
            <a:off x="14641297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C46BC9F-63CE-4BAF-8303-B96459FA1C31}"/>
              </a:ext>
            </a:extLst>
          </p:cNvPr>
          <p:cNvSpPr/>
          <p:nvPr/>
        </p:nvSpPr>
        <p:spPr>
          <a:xfrm>
            <a:off x="7224225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740BB2B-3249-431B-9482-C5214B401861}"/>
              </a:ext>
            </a:extLst>
          </p:cNvPr>
          <p:cNvSpPr/>
          <p:nvPr/>
        </p:nvSpPr>
        <p:spPr>
          <a:xfrm>
            <a:off x="10932761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75044D-A80D-4C6B-80BA-5CC8AAE0C5C9}"/>
              </a:ext>
            </a:extLst>
          </p:cNvPr>
          <p:cNvSpPr/>
          <p:nvPr/>
        </p:nvSpPr>
        <p:spPr>
          <a:xfrm>
            <a:off x="3532991" y="6418120"/>
            <a:ext cx="9335033" cy="3760714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17C79D5-B041-4D6E-8F73-AAC7CA6FC3FA}"/>
              </a:ext>
            </a:extLst>
          </p:cNvPr>
          <p:cNvGrpSpPr/>
          <p:nvPr/>
        </p:nvGrpSpPr>
        <p:grpSpPr>
          <a:xfrm>
            <a:off x="654714" y="324022"/>
            <a:ext cx="2429448" cy="798322"/>
            <a:chOff x="391243" y="324022"/>
            <a:chExt cx="2429448" cy="7983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8AD6D60-48F9-4758-9B66-B743056A0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9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8" t="27403" r="19442" b="22989"/>
            <a:stretch/>
          </p:blipFill>
          <p:spPr>
            <a:xfrm>
              <a:off x="391243" y="324022"/>
              <a:ext cx="935633" cy="798322"/>
            </a:xfrm>
            <a:prstGeom prst="rect">
              <a:avLst/>
            </a:prstGeom>
            <a:solidFill>
              <a:srgbClr val="1C1D3A"/>
            </a:solidFill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EA99D76-1225-4567-AFBA-ABAE03CA5913}"/>
                </a:ext>
              </a:extLst>
            </p:cNvPr>
            <p:cNvSpPr txBox="1"/>
            <p:nvPr/>
          </p:nvSpPr>
          <p:spPr>
            <a:xfrm>
              <a:off x="1373370" y="461572"/>
              <a:ext cx="1447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TRUST </a:t>
              </a:r>
              <a:b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1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1C1D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3F5E6A-FF9D-43B5-9DB9-DBF0521AC068}"/>
              </a:ext>
            </a:extLst>
          </p:cNvPr>
          <p:cNvSpPr/>
          <p:nvPr/>
        </p:nvSpPr>
        <p:spPr>
          <a:xfrm>
            <a:off x="185974" y="0"/>
            <a:ext cx="3180707" cy="10287000"/>
          </a:xfrm>
          <a:prstGeom prst="roundRect">
            <a:avLst>
              <a:gd name="adj" fmla="val 0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CFDD0147-95D2-4224-8ECC-5BFA6ADD125B}"/>
              </a:ext>
            </a:extLst>
          </p:cNvPr>
          <p:cNvSpPr/>
          <p:nvPr/>
        </p:nvSpPr>
        <p:spPr>
          <a:xfrm>
            <a:off x="3513062" y="2469606"/>
            <a:ext cx="9335033" cy="3760714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8F09091-D389-40C5-8362-7EEFB7B64D60}"/>
              </a:ext>
            </a:extLst>
          </p:cNvPr>
          <p:cNvSpPr/>
          <p:nvPr/>
        </p:nvSpPr>
        <p:spPr>
          <a:xfrm>
            <a:off x="13034335" y="2469605"/>
            <a:ext cx="5067691" cy="3760715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06CF03D-131E-43CD-A544-F6D93BF8AF5A}"/>
              </a:ext>
            </a:extLst>
          </p:cNvPr>
          <p:cNvSpPr/>
          <p:nvPr/>
        </p:nvSpPr>
        <p:spPr>
          <a:xfrm>
            <a:off x="3529006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1C6D596-7645-4A05-8538-B4C42968E34C}"/>
              </a:ext>
            </a:extLst>
          </p:cNvPr>
          <p:cNvSpPr/>
          <p:nvPr/>
        </p:nvSpPr>
        <p:spPr>
          <a:xfrm>
            <a:off x="14641297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C46BC9F-63CE-4BAF-8303-B96459FA1C31}"/>
              </a:ext>
            </a:extLst>
          </p:cNvPr>
          <p:cNvSpPr/>
          <p:nvPr/>
        </p:nvSpPr>
        <p:spPr>
          <a:xfrm>
            <a:off x="7224225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740BB2B-3249-431B-9482-C5214B401861}"/>
              </a:ext>
            </a:extLst>
          </p:cNvPr>
          <p:cNvSpPr/>
          <p:nvPr/>
        </p:nvSpPr>
        <p:spPr>
          <a:xfrm>
            <a:off x="10932761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75044D-A80D-4C6B-80BA-5CC8AAE0C5C9}"/>
              </a:ext>
            </a:extLst>
          </p:cNvPr>
          <p:cNvSpPr/>
          <p:nvPr/>
        </p:nvSpPr>
        <p:spPr>
          <a:xfrm>
            <a:off x="3532991" y="6418120"/>
            <a:ext cx="9335033" cy="3760714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17C79D5-B041-4D6E-8F73-AAC7CA6FC3FA}"/>
              </a:ext>
            </a:extLst>
          </p:cNvPr>
          <p:cNvGrpSpPr/>
          <p:nvPr/>
        </p:nvGrpSpPr>
        <p:grpSpPr>
          <a:xfrm>
            <a:off x="654714" y="324022"/>
            <a:ext cx="2429448" cy="798322"/>
            <a:chOff x="391243" y="324022"/>
            <a:chExt cx="2429448" cy="7983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8AD6D60-48F9-4758-9B66-B743056A0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9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8" t="27403" r="19442" b="22989"/>
            <a:stretch/>
          </p:blipFill>
          <p:spPr>
            <a:xfrm>
              <a:off x="391243" y="324022"/>
              <a:ext cx="935633" cy="798322"/>
            </a:xfrm>
            <a:prstGeom prst="rect">
              <a:avLst/>
            </a:prstGeom>
            <a:solidFill>
              <a:srgbClr val="1C1D3A"/>
            </a:solidFill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EA99D76-1225-4567-AFBA-ABAE03CA5913}"/>
                </a:ext>
              </a:extLst>
            </p:cNvPr>
            <p:cNvSpPr txBox="1"/>
            <p:nvPr/>
          </p:nvSpPr>
          <p:spPr>
            <a:xfrm>
              <a:off x="1373370" y="461572"/>
              <a:ext cx="1447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TRUST </a:t>
              </a:r>
              <a:b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LOGSTIC</a:t>
              </a:r>
            </a:p>
          </p:txBody>
        </p:sp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6232023-2064-453B-A31B-9CF624D663FC}"/>
              </a:ext>
            </a:extLst>
          </p:cNvPr>
          <p:cNvSpPr/>
          <p:nvPr/>
        </p:nvSpPr>
        <p:spPr>
          <a:xfrm>
            <a:off x="13034334" y="6414205"/>
            <a:ext cx="5067691" cy="3760715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1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1C1D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3F5E6A-FF9D-43B5-9DB9-DBF0521AC068}"/>
              </a:ext>
            </a:extLst>
          </p:cNvPr>
          <p:cNvSpPr/>
          <p:nvPr/>
        </p:nvSpPr>
        <p:spPr>
          <a:xfrm>
            <a:off x="185974" y="0"/>
            <a:ext cx="3180707" cy="10287000"/>
          </a:xfrm>
          <a:prstGeom prst="roundRect">
            <a:avLst>
              <a:gd name="adj" fmla="val 0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CFDD0147-95D2-4224-8ECC-5BFA6ADD125B}"/>
              </a:ext>
            </a:extLst>
          </p:cNvPr>
          <p:cNvSpPr/>
          <p:nvPr/>
        </p:nvSpPr>
        <p:spPr>
          <a:xfrm>
            <a:off x="3513062" y="2469606"/>
            <a:ext cx="14588964" cy="3760714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06CF03D-131E-43CD-A544-F6D93BF8AF5A}"/>
              </a:ext>
            </a:extLst>
          </p:cNvPr>
          <p:cNvSpPr/>
          <p:nvPr/>
        </p:nvSpPr>
        <p:spPr>
          <a:xfrm>
            <a:off x="3529006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1C6D596-7645-4A05-8538-B4C42968E34C}"/>
              </a:ext>
            </a:extLst>
          </p:cNvPr>
          <p:cNvSpPr/>
          <p:nvPr/>
        </p:nvSpPr>
        <p:spPr>
          <a:xfrm>
            <a:off x="14641297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C46BC9F-63CE-4BAF-8303-B96459FA1C31}"/>
              </a:ext>
            </a:extLst>
          </p:cNvPr>
          <p:cNvSpPr/>
          <p:nvPr/>
        </p:nvSpPr>
        <p:spPr>
          <a:xfrm>
            <a:off x="7224225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740BB2B-3249-431B-9482-C5214B401861}"/>
              </a:ext>
            </a:extLst>
          </p:cNvPr>
          <p:cNvSpPr/>
          <p:nvPr/>
        </p:nvSpPr>
        <p:spPr>
          <a:xfrm>
            <a:off x="10932761" y="723183"/>
            <a:ext cx="3460729" cy="1640350"/>
          </a:xfrm>
          <a:prstGeom prst="roundRect">
            <a:avLst>
              <a:gd name="adj" fmla="val 5406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75044D-A80D-4C6B-80BA-5CC8AAE0C5C9}"/>
              </a:ext>
            </a:extLst>
          </p:cNvPr>
          <p:cNvSpPr/>
          <p:nvPr/>
        </p:nvSpPr>
        <p:spPr>
          <a:xfrm>
            <a:off x="3532991" y="6336393"/>
            <a:ext cx="14569035" cy="3842441"/>
          </a:xfrm>
          <a:prstGeom prst="roundRect">
            <a:avLst>
              <a:gd name="adj" fmla="val 2652"/>
            </a:avLst>
          </a:prstGeom>
          <a:pattFill prst="pct80">
            <a:fgClr>
              <a:srgbClr val="1C1D3A"/>
            </a:fgClr>
            <a:bgClr>
              <a:schemeClr val="bg1"/>
            </a:bgClr>
          </a:pattFill>
          <a:ln w="19050">
            <a:solidFill>
              <a:srgbClr val="4F5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17C79D5-B041-4D6E-8F73-AAC7CA6FC3FA}"/>
              </a:ext>
            </a:extLst>
          </p:cNvPr>
          <p:cNvGrpSpPr/>
          <p:nvPr/>
        </p:nvGrpSpPr>
        <p:grpSpPr>
          <a:xfrm>
            <a:off x="654714" y="324022"/>
            <a:ext cx="2429448" cy="798322"/>
            <a:chOff x="391243" y="324022"/>
            <a:chExt cx="2429448" cy="7983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8AD6D60-48F9-4758-9B66-B743056A0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9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8" t="27403" r="19442" b="22989"/>
            <a:stretch/>
          </p:blipFill>
          <p:spPr>
            <a:xfrm>
              <a:off x="391243" y="324022"/>
              <a:ext cx="935633" cy="798322"/>
            </a:xfrm>
            <a:prstGeom prst="rect">
              <a:avLst/>
            </a:prstGeom>
            <a:solidFill>
              <a:srgbClr val="1C1D3A"/>
            </a:solidFill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EA99D76-1225-4567-AFBA-ABAE03CA5913}"/>
                </a:ext>
              </a:extLst>
            </p:cNvPr>
            <p:cNvSpPr txBox="1"/>
            <p:nvPr/>
          </p:nvSpPr>
          <p:spPr>
            <a:xfrm>
              <a:off x="1373370" y="461572"/>
              <a:ext cx="1447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TRUST </a:t>
              </a:r>
              <a:b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600" b="1" dirty="0">
                  <a:solidFill>
                    <a:srgbClr val="7DC4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950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Comercial Dark">
      <a:dk1>
        <a:srgbClr val="131427"/>
      </a:dk1>
      <a:lt1>
        <a:srgbClr val="BAC9FF"/>
      </a:lt1>
      <a:dk2>
        <a:srgbClr val="182037"/>
      </a:dk2>
      <a:lt2>
        <a:srgbClr val="576492"/>
      </a:lt2>
      <a:accent1>
        <a:srgbClr val="3F8DF6"/>
      </a:accent1>
      <a:accent2>
        <a:srgbClr val="5138D4"/>
      </a:accent2>
      <a:accent3>
        <a:srgbClr val="FF3CA6"/>
      </a:accent3>
      <a:accent4>
        <a:srgbClr val="FFAB2E"/>
      </a:accent4>
      <a:accent5>
        <a:srgbClr val="0BB55B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</Words>
  <Application>Microsoft Office PowerPoint</Application>
  <PresentationFormat>Personalizar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Simplified Arabic Fixed</vt:lpstr>
      <vt:lpstr>SourceSansPro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 Santos</dc:creator>
  <cp:lastModifiedBy>Rodrigo Oliveira Santos</cp:lastModifiedBy>
  <cp:revision>4</cp:revision>
  <dcterms:created xsi:type="dcterms:W3CDTF">2021-03-01T23:33:12Z</dcterms:created>
  <dcterms:modified xsi:type="dcterms:W3CDTF">2021-03-02T00:58:32Z</dcterms:modified>
</cp:coreProperties>
</file>