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62" r:id="rId5"/>
    <p:sldId id="261" r:id="rId6"/>
    <p:sldId id="260" r:id="rId7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1"/>
    <a:srgbClr val="181A1B"/>
    <a:srgbClr val="27241D"/>
    <a:srgbClr val="C6C6C6"/>
    <a:srgbClr val="989796"/>
    <a:srgbClr val="000000"/>
    <a:srgbClr val="800000"/>
    <a:srgbClr val="FFFFFF"/>
    <a:srgbClr val="040ECE"/>
    <a:srgbClr val="B5B8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6357" autoAdjust="0"/>
  </p:normalViewPr>
  <p:slideViewPr>
    <p:cSldViewPr snapToGrid="0">
      <p:cViewPr varScale="1">
        <p:scale>
          <a:sx n="42" d="100"/>
          <a:sy n="42" d="100"/>
        </p:scale>
        <p:origin x="728" y="4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017C-DBB4-47F9-8154-9A2BF61697A9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D51BC-6D9A-41B6-A628-011D3179C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21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731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464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195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926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657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389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120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851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21/02/2021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26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21/02/2021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244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21/02/2021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29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21/02/2021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60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21/02/2021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87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21/02/2021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72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21/02/2021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14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21/02/2021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53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21/02/2021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05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21/02/2021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98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21/02/2021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001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F6B6-62DB-43E3-9F33-BF9B02691E98}" type="datetimeFigureOut">
              <a:rPr lang="pt-BR" smtClean="0"/>
              <a:t>21/02/2021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6867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78AF3B77-14AA-44E0-B4B6-D2C73485DC33}"/>
              </a:ext>
            </a:extLst>
          </p:cNvPr>
          <p:cNvGrpSpPr/>
          <p:nvPr/>
        </p:nvGrpSpPr>
        <p:grpSpPr>
          <a:xfrm>
            <a:off x="154983" y="235599"/>
            <a:ext cx="17956616" cy="3723219"/>
            <a:chOff x="176401" y="235599"/>
            <a:chExt cx="17956616" cy="3723219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82714D07-74C7-45AC-80EF-F4A1BF4BA0A9}"/>
                </a:ext>
              </a:extLst>
            </p:cNvPr>
            <p:cNvSpPr/>
            <p:nvPr/>
          </p:nvSpPr>
          <p:spPr>
            <a:xfrm>
              <a:off x="176401" y="379575"/>
              <a:ext cx="17598983" cy="3579243"/>
            </a:xfrm>
            <a:prstGeom prst="roundRect">
              <a:avLst>
                <a:gd name="adj" fmla="val 540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EBCA439A-17B0-4F99-8CEA-DB41093AA4D4}"/>
                </a:ext>
              </a:extLst>
            </p:cNvPr>
            <p:cNvSpPr/>
            <p:nvPr/>
          </p:nvSpPr>
          <p:spPr>
            <a:xfrm>
              <a:off x="305876" y="235599"/>
              <a:ext cx="17827141" cy="3579243"/>
            </a:xfrm>
            <a:prstGeom prst="roundRect">
              <a:avLst>
                <a:gd name="adj" fmla="val 5406"/>
              </a:avLst>
            </a:prstGeom>
            <a:solidFill>
              <a:srgbClr val="181A1B"/>
            </a:solidFill>
            <a:ln>
              <a:solidFill>
                <a:srgbClr val="9897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44494BD-4D37-4888-A632-38DF9937FBFF}"/>
              </a:ext>
            </a:extLst>
          </p:cNvPr>
          <p:cNvGrpSpPr/>
          <p:nvPr/>
        </p:nvGrpSpPr>
        <p:grpSpPr>
          <a:xfrm>
            <a:off x="15202506" y="964014"/>
            <a:ext cx="2374745" cy="1982731"/>
            <a:chOff x="6338646" y="1684475"/>
            <a:chExt cx="1348350" cy="1126134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7EA40464-5BEB-41D1-9FBA-1EAD7A8E9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9695" y="1684475"/>
              <a:ext cx="826253" cy="826253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38BBF73-1B68-42BB-9373-17B1E45B0859}"/>
                </a:ext>
              </a:extLst>
            </p:cNvPr>
            <p:cNvSpPr txBox="1"/>
            <p:nvPr/>
          </p:nvSpPr>
          <p:spPr>
            <a:xfrm>
              <a:off x="6338646" y="2478474"/>
              <a:ext cx="1348350" cy="332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C6C6C6"/>
                  </a:solidFill>
                </a:rPr>
                <a:t>Globe.com</a:t>
              </a:r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E3776AC3-7C87-4C88-85BA-80B097F40E14}"/>
              </a:ext>
            </a:extLst>
          </p:cNvPr>
          <p:cNvGrpSpPr/>
          <p:nvPr/>
        </p:nvGrpSpPr>
        <p:grpSpPr>
          <a:xfrm>
            <a:off x="154983" y="4194417"/>
            <a:ext cx="7576335" cy="6092583"/>
            <a:chOff x="3802955" y="2913569"/>
            <a:chExt cx="6890876" cy="3022285"/>
          </a:xfrm>
        </p:grpSpPr>
        <p:sp>
          <p:nvSpPr>
            <p:cNvPr id="97" name="Retângulo: Cantos Arredondados 96">
              <a:extLst>
                <a:ext uri="{FF2B5EF4-FFF2-40B4-BE49-F238E27FC236}">
                  <a16:creationId xmlns:a16="http://schemas.microsoft.com/office/drawing/2014/main" id="{739886A6-8495-44DF-B590-105F10B89C5B}"/>
                </a:ext>
              </a:extLst>
            </p:cNvPr>
            <p:cNvSpPr/>
            <p:nvPr/>
          </p:nvSpPr>
          <p:spPr>
            <a:xfrm>
              <a:off x="3802955" y="3030440"/>
              <a:ext cx="6753634" cy="2905414"/>
            </a:xfrm>
            <a:prstGeom prst="roundRect">
              <a:avLst>
                <a:gd name="adj" fmla="val 540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CFDD0147-95D2-4224-8ECC-5BFA6ADD125B}"/>
                </a:ext>
              </a:extLst>
            </p:cNvPr>
            <p:cNvSpPr/>
            <p:nvPr/>
          </p:nvSpPr>
          <p:spPr>
            <a:xfrm>
              <a:off x="3940197" y="2913569"/>
              <a:ext cx="6753634" cy="2905414"/>
            </a:xfrm>
            <a:prstGeom prst="roundRect">
              <a:avLst>
                <a:gd name="adj" fmla="val 5406"/>
              </a:avLst>
            </a:prstGeom>
            <a:solidFill>
              <a:srgbClr val="181A1B"/>
            </a:solidFill>
            <a:ln>
              <a:solidFill>
                <a:srgbClr val="9897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5B97597-B7AE-4C10-9B19-534C35CF8B11}"/>
              </a:ext>
            </a:extLst>
          </p:cNvPr>
          <p:cNvGrpSpPr/>
          <p:nvPr/>
        </p:nvGrpSpPr>
        <p:grpSpPr>
          <a:xfrm>
            <a:off x="7982619" y="4194417"/>
            <a:ext cx="10150398" cy="6092583"/>
            <a:chOff x="3802955" y="2913569"/>
            <a:chExt cx="6890876" cy="3022285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2C4B6DD5-5387-4402-B102-3E1FF408820C}"/>
                </a:ext>
              </a:extLst>
            </p:cNvPr>
            <p:cNvSpPr/>
            <p:nvPr/>
          </p:nvSpPr>
          <p:spPr>
            <a:xfrm>
              <a:off x="3802955" y="3030440"/>
              <a:ext cx="6753634" cy="2905414"/>
            </a:xfrm>
            <a:prstGeom prst="roundRect">
              <a:avLst>
                <a:gd name="adj" fmla="val 540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B610DF39-583C-4ACF-B56B-DD059F2AC544}"/>
                </a:ext>
              </a:extLst>
            </p:cNvPr>
            <p:cNvSpPr/>
            <p:nvPr/>
          </p:nvSpPr>
          <p:spPr>
            <a:xfrm>
              <a:off x="3940197" y="2913569"/>
              <a:ext cx="6753634" cy="2905414"/>
            </a:xfrm>
            <a:prstGeom prst="roundRect">
              <a:avLst>
                <a:gd name="adj" fmla="val 5406"/>
              </a:avLst>
            </a:prstGeom>
            <a:solidFill>
              <a:srgbClr val="181A1B"/>
            </a:solidFill>
            <a:ln>
              <a:solidFill>
                <a:srgbClr val="9897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7C3A6BD-1914-4132-9764-9FA8525A636B}"/>
              </a:ext>
            </a:extLst>
          </p:cNvPr>
          <p:cNvGrpSpPr/>
          <p:nvPr/>
        </p:nvGrpSpPr>
        <p:grpSpPr>
          <a:xfrm>
            <a:off x="534034" y="975318"/>
            <a:ext cx="5470902" cy="1937919"/>
            <a:chOff x="967472" y="675723"/>
            <a:chExt cx="5470902" cy="1937919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43FCFEE4-57E8-46CE-A3BB-ECE7C07FBF23}"/>
                </a:ext>
              </a:extLst>
            </p:cNvPr>
            <p:cNvSpPr txBox="1"/>
            <p:nvPr/>
          </p:nvSpPr>
          <p:spPr>
            <a:xfrm>
              <a:off x="967473" y="675723"/>
              <a:ext cx="54709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0" dirty="0">
                  <a:solidFill>
                    <a:srgbClr val="C6C6C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hmer UI" panose="020B0604020202020204" pitchFamily="34" charset="0"/>
                  <a:ea typeface="Ebrima" panose="02000000000000000000" pitchFamily="2" charset="0"/>
                  <a:cs typeface="Khmer UI" panose="020B0604020202020204" pitchFamily="34" charset="0"/>
                </a:rPr>
                <a:t>DASHBOARD</a:t>
              </a:r>
              <a:endParaRPr lang="pt-BR" sz="2000" dirty="0">
                <a:solidFill>
                  <a:srgbClr val="C6C6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UI" panose="020B0604020202020204" pitchFamily="34" charset="0"/>
                <a:ea typeface="Ebrima" panose="02000000000000000000" pitchFamily="2" charset="0"/>
                <a:cs typeface="Khmer UI" panose="020B0604020202020204" pitchFamily="34" charset="0"/>
              </a:endParaRP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5854C001-71F2-4F1A-BE26-B76E4BEC1D8A}"/>
                </a:ext>
              </a:extLst>
            </p:cNvPr>
            <p:cNvSpPr txBox="1"/>
            <p:nvPr/>
          </p:nvSpPr>
          <p:spPr>
            <a:xfrm>
              <a:off x="967472" y="1597979"/>
              <a:ext cx="54709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0" dirty="0">
                  <a:solidFill>
                    <a:srgbClr val="C6C6C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hmer UI" panose="020B0604020202020204" pitchFamily="34" charset="0"/>
                  <a:ea typeface="Ebrima" panose="02000000000000000000" pitchFamily="2" charset="0"/>
                  <a:cs typeface="Khmer UI" panose="020B0604020202020204" pitchFamily="34" charset="0"/>
                </a:rPr>
                <a:t>COMERCIAL</a:t>
              </a:r>
              <a:endParaRPr lang="pt-BR" sz="2000" dirty="0">
                <a:solidFill>
                  <a:srgbClr val="C6C6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UI" panose="020B0604020202020204" pitchFamily="34" charset="0"/>
                <a:ea typeface="Ebrima" panose="02000000000000000000" pitchFamily="2" charset="0"/>
                <a:cs typeface="Khmer UI" panose="020B0604020202020204" pitchFamily="34" charset="0"/>
              </a:endParaRPr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87CD7AE9-ADE4-4756-A16E-9602CE728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999244"/>
            <a:ext cx="2155992" cy="179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2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5D0982BA-1976-4C82-B7BA-F640BA32B521}"/>
              </a:ext>
            </a:extLst>
          </p:cNvPr>
          <p:cNvSpPr/>
          <p:nvPr/>
        </p:nvSpPr>
        <p:spPr>
          <a:xfrm>
            <a:off x="183396" y="1487836"/>
            <a:ext cx="3006672" cy="8680018"/>
          </a:xfrm>
          <a:prstGeom prst="roundRect">
            <a:avLst>
              <a:gd name="adj" fmla="val 5406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F3F5E6A-FF9D-43B5-9DB9-DBF0521AC068}"/>
              </a:ext>
            </a:extLst>
          </p:cNvPr>
          <p:cNvSpPr/>
          <p:nvPr/>
        </p:nvSpPr>
        <p:spPr>
          <a:xfrm>
            <a:off x="402955" y="1425844"/>
            <a:ext cx="3006672" cy="8680018"/>
          </a:xfrm>
          <a:prstGeom prst="roundRect">
            <a:avLst>
              <a:gd name="adj" fmla="val 5406"/>
            </a:avLst>
          </a:prstGeom>
          <a:solidFill>
            <a:srgbClr val="181A1B"/>
          </a:solidFill>
          <a:ln>
            <a:solidFill>
              <a:srgbClr val="989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44494BD-4D37-4888-A632-38DF9937FBFF}"/>
              </a:ext>
            </a:extLst>
          </p:cNvPr>
          <p:cNvGrpSpPr/>
          <p:nvPr/>
        </p:nvGrpSpPr>
        <p:grpSpPr>
          <a:xfrm>
            <a:off x="160144" y="165640"/>
            <a:ext cx="1348350" cy="1168526"/>
            <a:chOff x="6307814" y="1684475"/>
            <a:chExt cx="1348350" cy="1168526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7EA40464-5BEB-41D1-9FBA-1EAD7A8E9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9695" y="1684475"/>
              <a:ext cx="826253" cy="826253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38BBF73-1B68-42BB-9373-17B1E45B0859}"/>
                </a:ext>
              </a:extLst>
            </p:cNvPr>
            <p:cNvSpPr txBox="1"/>
            <p:nvPr/>
          </p:nvSpPr>
          <p:spPr>
            <a:xfrm>
              <a:off x="6307814" y="2483669"/>
              <a:ext cx="1348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C6C6C6"/>
                  </a:solidFill>
                </a:rPr>
                <a:t>Globe.com</a:t>
              </a: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B2683E57-74B4-4EBC-8ADD-21C4CC96B4C2}"/>
              </a:ext>
            </a:extLst>
          </p:cNvPr>
          <p:cNvGrpSpPr/>
          <p:nvPr/>
        </p:nvGrpSpPr>
        <p:grpSpPr>
          <a:xfrm>
            <a:off x="15366858" y="1381821"/>
            <a:ext cx="2735168" cy="1256679"/>
            <a:chOff x="8456907" y="775017"/>
            <a:chExt cx="2279870" cy="1115775"/>
          </a:xfrm>
        </p:grpSpPr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FCCBCD73-9599-4B8D-A89C-2AA6530DAC5F}"/>
                </a:ext>
              </a:extLst>
            </p:cNvPr>
            <p:cNvSpPr/>
            <p:nvPr/>
          </p:nvSpPr>
          <p:spPr>
            <a:xfrm>
              <a:off x="8456907" y="865483"/>
              <a:ext cx="2156849" cy="1025309"/>
            </a:xfrm>
            <a:prstGeom prst="roundRect">
              <a:avLst>
                <a:gd name="adj" fmla="val 540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C226DFA5-5A08-4B2E-AC7A-B64682A4B111}"/>
                </a:ext>
              </a:extLst>
            </p:cNvPr>
            <p:cNvSpPr/>
            <p:nvPr/>
          </p:nvSpPr>
          <p:spPr>
            <a:xfrm>
              <a:off x="8579928" y="775017"/>
              <a:ext cx="2156849" cy="1025309"/>
            </a:xfrm>
            <a:prstGeom prst="roundRect">
              <a:avLst>
                <a:gd name="adj" fmla="val 5406"/>
              </a:avLst>
            </a:prstGeom>
            <a:solidFill>
              <a:srgbClr val="181A1B"/>
            </a:solidFill>
            <a:ln>
              <a:solidFill>
                <a:srgbClr val="9897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41D42D63-347D-42CC-9DE2-B6C19779922A}"/>
              </a:ext>
            </a:extLst>
          </p:cNvPr>
          <p:cNvGrpSpPr/>
          <p:nvPr/>
        </p:nvGrpSpPr>
        <p:grpSpPr>
          <a:xfrm>
            <a:off x="3557216" y="1443813"/>
            <a:ext cx="2735168" cy="1256679"/>
            <a:chOff x="8456907" y="775017"/>
            <a:chExt cx="2279870" cy="1115775"/>
          </a:xfrm>
        </p:grpSpPr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48B7D769-646F-4C65-A948-9CE3BF00B373}"/>
                </a:ext>
              </a:extLst>
            </p:cNvPr>
            <p:cNvSpPr/>
            <p:nvPr/>
          </p:nvSpPr>
          <p:spPr>
            <a:xfrm>
              <a:off x="8456907" y="865483"/>
              <a:ext cx="2156849" cy="1025309"/>
            </a:xfrm>
            <a:prstGeom prst="roundRect">
              <a:avLst>
                <a:gd name="adj" fmla="val 540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E552CBB4-A0F4-4BDC-B4AF-4B177E8D8FB1}"/>
                </a:ext>
              </a:extLst>
            </p:cNvPr>
            <p:cNvSpPr/>
            <p:nvPr/>
          </p:nvSpPr>
          <p:spPr>
            <a:xfrm>
              <a:off x="8579928" y="775017"/>
              <a:ext cx="2156849" cy="1025309"/>
            </a:xfrm>
            <a:prstGeom prst="roundRect">
              <a:avLst>
                <a:gd name="adj" fmla="val 5406"/>
              </a:avLst>
            </a:prstGeom>
            <a:solidFill>
              <a:srgbClr val="181A1B"/>
            </a:solidFill>
            <a:ln>
              <a:solidFill>
                <a:srgbClr val="9897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9F7CBFA6-60AE-495E-9338-B076AC1A5B81}"/>
              </a:ext>
            </a:extLst>
          </p:cNvPr>
          <p:cNvGrpSpPr/>
          <p:nvPr/>
        </p:nvGrpSpPr>
        <p:grpSpPr>
          <a:xfrm>
            <a:off x="6517463" y="1443813"/>
            <a:ext cx="2735168" cy="1256679"/>
            <a:chOff x="8456907" y="775017"/>
            <a:chExt cx="2279870" cy="1115775"/>
          </a:xfrm>
        </p:grpSpPr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76A7F83F-6780-49F5-A2B7-69E01B193381}"/>
                </a:ext>
              </a:extLst>
            </p:cNvPr>
            <p:cNvSpPr/>
            <p:nvPr/>
          </p:nvSpPr>
          <p:spPr>
            <a:xfrm>
              <a:off x="8456907" y="865483"/>
              <a:ext cx="2156849" cy="1025309"/>
            </a:xfrm>
            <a:prstGeom prst="roundRect">
              <a:avLst>
                <a:gd name="adj" fmla="val 540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D06E0F05-49EA-4E4B-B5E2-432A70CBAEBA}"/>
                </a:ext>
              </a:extLst>
            </p:cNvPr>
            <p:cNvSpPr/>
            <p:nvPr/>
          </p:nvSpPr>
          <p:spPr>
            <a:xfrm>
              <a:off x="8579928" y="775017"/>
              <a:ext cx="2156849" cy="1025309"/>
            </a:xfrm>
            <a:prstGeom prst="roundRect">
              <a:avLst>
                <a:gd name="adj" fmla="val 5406"/>
              </a:avLst>
            </a:prstGeom>
            <a:solidFill>
              <a:srgbClr val="181A1B"/>
            </a:solidFill>
            <a:ln>
              <a:solidFill>
                <a:srgbClr val="9897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820F768C-7DAA-4129-8E16-BEBB9C445883}"/>
              </a:ext>
            </a:extLst>
          </p:cNvPr>
          <p:cNvGrpSpPr/>
          <p:nvPr/>
        </p:nvGrpSpPr>
        <p:grpSpPr>
          <a:xfrm>
            <a:off x="9462212" y="1410346"/>
            <a:ext cx="2735168" cy="1256679"/>
            <a:chOff x="8456907" y="775017"/>
            <a:chExt cx="2279870" cy="1115775"/>
          </a:xfrm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0E9D8127-C7B5-4249-B59A-5BAE030993AD}"/>
                </a:ext>
              </a:extLst>
            </p:cNvPr>
            <p:cNvSpPr/>
            <p:nvPr/>
          </p:nvSpPr>
          <p:spPr>
            <a:xfrm>
              <a:off x="8456907" y="865483"/>
              <a:ext cx="2156849" cy="1025309"/>
            </a:xfrm>
            <a:prstGeom prst="roundRect">
              <a:avLst>
                <a:gd name="adj" fmla="val 540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5C9974B7-DC96-42E9-B428-E250177C71A5}"/>
                </a:ext>
              </a:extLst>
            </p:cNvPr>
            <p:cNvSpPr/>
            <p:nvPr/>
          </p:nvSpPr>
          <p:spPr>
            <a:xfrm>
              <a:off x="8579928" y="775017"/>
              <a:ext cx="2156849" cy="1025309"/>
            </a:xfrm>
            <a:prstGeom prst="roundRect">
              <a:avLst>
                <a:gd name="adj" fmla="val 5406"/>
              </a:avLst>
            </a:prstGeom>
            <a:solidFill>
              <a:srgbClr val="181A1B"/>
            </a:solidFill>
            <a:ln>
              <a:solidFill>
                <a:srgbClr val="9897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3FBCB0EF-4D86-4F5C-8546-1B4212C6CE17}"/>
              </a:ext>
            </a:extLst>
          </p:cNvPr>
          <p:cNvGrpSpPr/>
          <p:nvPr/>
        </p:nvGrpSpPr>
        <p:grpSpPr>
          <a:xfrm>
            <a:off x="12392179" y="1412646"/>
            <a:ext cx="2735168" cy="1256679"/>
            <a:chOff x="8456907" y="775017"/>
            <a:chExt cx="2279870" cy="1115775"/>
          </a:xfrm>
        </p:grpSpPr>
        <p:sp>
          <p:nvSpPr>
            <p:cNvPr id="87" name="Retângulo: Cantos Arredondados 86">
              <a:extLst>
                <a:ext uri="{FF2B5EF4-FFF2-40B4-BE49-F238E27FC236}">
                  <a16:creationId xmlns:a16="http://schemas.microsoft.com/office/drawing/2014/main" id="{B3493853-0FBA-405C-B335-CE03D0C7017B}"/>
                </a:ext>
              </a:extLst>
            </p:cNvPr>
            <p:cNvSpPr/>
            <p:nvPr/>
          </p:nvSpPr>
          <p:spPr>
            <a:xfrm>
              <a:off x="8456907" y="865483"/>
              <a:ext cx="2156849" cy="1025309"/>
            </a:xfrm>
            <a:prstGeom prst="roundRect">
              <a:avLst>
                <a:gd name="adj" fmla="val 540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31B0F936-E142-41FE-8170-3476D16275A3}"/>
                </a:ext>
              </a:extLst>
            </p:cNvPr>
            <p:cNvSpPr/>
            <p:nvPr/>
          </p:nvSpPr>
          <p:spPr>
            <a:xfrm>
              <a:off x="8579928" y="775017"/>
              <a:ext cx="2156849" cy="1025309"/>
            </a:xfrm>
            <a:prstGeom prst="roundRect">
              <a:avLst>
                <a:gd name="adj" fmla="val 5406"/>
              </a:avLst>
            </a:prstGeom>
            <a:solidFill>
              <a:srgbClr val="181A1B"/>
            </a:solidFill>
            <a:ln>
              <a:solidFill>
                <a:srgbClr val="9897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E3776AC3-7C87-4C88-85BA-80B097F40E14}"/>
              </a:ext>
            </a:extLst>
          </p:cNvPr>
          <p:cNvGrpSpPr/>
          <p:nvPr/>
        </p:nvGrpSpPr>
        <p:grpSpPr>
          <a:xfrm>
            <a:off x="3539380" y="2802382"/>
            <a:ext cx="9262220" cy="7484618"/>
            <a:chOff x="3802955" y="2913569"/>
            <a:chExt cx="6890876" cy="3022285"/>
          </a:xfrm>
        </p:grpSpPr>
        <p:sp>
          <p:nvSpPr>
            <p:cNvPr id="97" name="Retângulo: Cantos Arredondados 96">
              <a:extLst>
                <a:ext uri="{FF2B5EF4-FFF2-40B4-BE49-F238E27FC236}">
                  <a16:creationId xmlns:a16="http://schemas.microsoft.com/office/drawing/2014/main" id="{739886A6-8495-44DF-B590-105F10B89C5B}"/>
                </a:ext>
              </a:extLst>
            </p:cNvPr>
            <p:cNvSpPr/>
            <p:nvPr/>
          </p:nvSpPr>
          <p:spPr>
            <a:xfrm>
              <a:off x="3802955" y="3030440"/>
              <a:ext cx="6753634" cy="2905414"/>
            </a:xfrm>
            <a:prstGeom prst="roundRect">
              <a:avLst>
                <a:gd name="adj" fmla="val 540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CFDD0147-95D2-4224-8ECC-5BFA6ADD125B}"/>
                </a:ext>
              </a:extLst>
            </p:cNvPr>
            <p:cNvSpPr/>
            <p:nvPr/>
          </p:nvSpPr>
          <p:spPr>
            <a:xfrm>
              <a:off x="3940197" y="2913569"/>
              <a:ext cx="6753634" cy="2949142"/>
            </a:xfrm>
            <a:prstGeom prst="roundRect">
              <a:avLst>
                <a:gd name="adj" fmla="val 2652"/>
              </a:avLst>
            </a:prstGeom>
            <a:solidFill>
              <a:srgbClr val="181A1B"/>
            </a:solidFill>
            <a:ln>
              <a:solidFill>
                <a:srgbClr val="9897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E559DDE-EFDF-4875-96DF-AD3D5420EF61}"/>
              </a:ext>
            </a:extLst>
          </p:cNvPr>
          <p:cNvGrpSpPr/>
          <p:nvPr/>
        </p:nvGrpSpPr>
        <p:grpSpPr>
          <a:xfrm>
            <a:off x="12931353" y="2802381"/>
            <a:ext cx="5170673" cy="3467689"/>
            <a:chOff x="3802955" y="2913569"/>
            <a:chExt cx="6890876" cy="3022285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275467F1-5D1E-4342-A4FE-B6C10B270611}"/>
                </a:ext>
              </a:extLst>
            </p:cNvPr>
            <p:cNvSpPr/>
            <p:nvPr/>
          </p:nvSpPr>
          <p:spPr>
            <a:xfrm>
              <a:off x="3802955" y="3030440"/>
              <a:ext cx="6753634" cy="2905414"/>
            </a:xfrm>
            <a:prstGeom prst="roundRect">
              <a:avLst>
                <a:gd name="adj" fmla="val 540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58F09091-D389-40C5-8362-7EEFB7B64D60}"/>
                </a:ext>
              </a:extLst>
            </p:cNvPr>
            <p:cNvSpPr/>
            <p:nvPr/>
          </p:nvSpPr>
          <p:spPr>
            <a:xfrm>
              <a:off x="3940198" y="2913569"/>
              <a:ext cx="6753633" cy="2949142"/>
            </a:xfrm>
            <a:prstGeom prst="roundRect">
              <a:avLst>
                <a:gd name="adj" fmla="val 2652"/>
              </a:avLst>
            </a:prstGeom>
            <a:solidFill>
              <a:srgbClr val="181A1B"/>
            </a:solidFill>
            <a:ln>
              <a:solidFill>
                <a:srgbClr val="9897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698130B0-E80F-4912-A857-0673716A9CB0}"/>
              </a:ext>
            </a:extLst>
          </p:cNvPr>
          <p:cNvGrpSpPr/>
          <p:nvPr/>
        </p:nvGrpSpPr>
        <p:grpSpPr>
          <a:xfrm>
            <a:off x="12870520" y="6421094"/>
            <a:ext cx="5231506" cy="3746760"/>
            <a:chOff x="3802955" y="2913569"/>
            <a:chExt cx="6890876" cy="3022285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10D9E65A-3124-43B7-8E51-85D3E3A7D227}"/>
                </a:ext>
              </a:extLst>
            </p:cNvPr>
            <p:cNvSpPr/>
            <p:nvPr/>
          </p:nvSpPr>
          <p:spPr>
            <a:xfrm>
              <a:off x="3802955" y="3030440"/>
              <a:ext cx="6753634" cy="2905414"/>
            </a:xfrm>
            <a:prstGeom prst="roundRect">
              <a:avLst>
                <a:gd name="adj" fmla="val 540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7883ABD7-F0EF-46D3-B5ED-B826B306E45C}"/>
                </a:ext>
              </a:extLst>
            </p:cNvPr>
            <p:cNvSpPr/>
            <p:nvPr/>
          </p:nvSpPr>
          <p:spPr>
            <a:xfrm>
              <a:off x="3940198" y="2913569"/>
              <a:ext cx="6753633" cy="2949142"/>
            </a:xfrm>
            <a:prstGeom prst="roundRect">
              <a:avLst>
                <a:gd name="adj" fmla="val 2652"/>
              </a:avLst>
            </a:prstGeom>
            <a:solidFill>
              <a:srgbClr val="181A1B"/>
            </a:solidFill>
            <a:ln>
              <a:solidFill>
                <a:srgbClr val="9897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6159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D3E595F-84A4-4F46-A0C5-A1C380104F86}"/>
              </a:ext>
            </a:extLst>
          </p:cNvPr>
          <p:cNvGrpSpPr/>
          <p:nvPr/>
        </p:nvGrpSpPr>
        <p:grpSpPr>
          <a:xfrm>
            <a:off x="160144" y="104680"/>
            <a:ext cx="1348350" cy="1168526"/>
            <a:chOff x="6307814" y="1684475"/>
            <a:chExt cx="1348350" cy="1168526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AACC5B9A-88C2-4560-99CD-42EFAF035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9695" y="1684475"/>
              <a:ext cx="826253" cy="826253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B8A2E15-8329-4522-8C8E-F2C290DB19A5}"/>
                </a:ext>
              </a:extLst>
            </p:cNvPr>
            <p:cNvSpPr txBox="1"/>
            <p:nvPr/>
          </p:nvSpPr>
          <p:spPr>
            <a:xfrm>
              <a:off x="6307814" y="2483669"/>
              <a:ext cx="1348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C6C6C6"/>
                  </a:solidFill>
                </a:rPr>
                <a:t>Globe.com</a:t>
              </a:r>
            </a:p>
          </p:txBody>
        </p:sp>
      </p:grp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26F4E5B-C2FC-4A4C-999A-3C23CFB29158}"/>
              </a:ext>
            </a:extLst>
          </p:cNvPr>
          <p:cNvSpPr/>
          <p:nvPr/>
        </p:nvSpPr>
        <p:spPr>
          <a:xfrm>
            <a:off x="183396" y="1487836"/>
            <a:ext cx="3006672" cy="8680018"/>
          </a:xfrm>
          <a:prstGeom prst="roundRect">
            <a:avLst>
              <a:gd name="adj" fmla="val 5406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113512B-E32C-4F74-BA4C-58FF08D8C427}"/>
              </a:ext>
            </a:extLst>
          </p:cNvPr>
          <p:cNvSpPr/>
          <p:nvPr/>
        </p:nvSpPr>
        <p:spPr>
          <a:xfrm>
            <a:off x="402955" y="1334166"/>
            <a:ext cx="3006672" cy="8771696"/>
          </a:xfrm>
          <a:prstGeom prst="roundRect">
            <a:avLst>
              <a:gd name="adj" fmla="val 5406"/>
            </a:avLst>
          </a:prstGeom>
          <a:solidFill>
            <a:srgbClr val="181A1B"/>
          </a:solidFill>
          <a:ln>
            <a:solidFill>
              <a:srgbClr val="989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01C016F-F8B1-437E-A159-0D83D3D3918C}"/>
              </a:ext>
            </a:extLst>
          </p:cNvPr>
          <p:cNvGrpSpPr/>
          <p:nvPr/>
        </p:nvGrpSpPr>
        <p:grpSpPr>
          <a:xfrm>
            <a:off x="3454589" y="4846320"/>
            <a:ext cx="7269722" cy="5320502"/>
            <a:chOff x="3802955" y="2939318"/>
            <a:chExt cx="6890876" cy="2996536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DE1B749-25C5-4D99-9ABF-F79F892CD467}"/>
                </a:ext>
              </a:extLst>
            </p:cNvPr>
            <p:cNvSpPr/>
            <p:nvPr/>
          </p:nvSpPr>
          <p:spPr>
            <a:xfrm>
              <a:off x="3802955" y="3030440"/>
              <a:ext cx="6753634" cy="2905414"/>
            </a:xfrm>
            <a:prstGeom prst="roundRect">
              <a:avLst>
                <a:gd name="adj" fmla="val 540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044CACEA-28E3-44BF-9DD6-9BA76A7BBC16}"/>
                </a:ext>
              </a:extLst>
            </p:cNvPr>
            <p:cNvSpPr/>
            <p:nvPr/>
          </p:nvSpPr>
          <p:spPr>
            <a:xfrm>
              <a:off x="3940198" y="2939318"/>
              <a:ext cx="6753633" cy="2949142"/>
            </a:xfrm>
            <a:prstGeom prst="roundRect">
              <a:avLst>
                <a:gd name="adj" fmla="val 2652"/>
              </a:avLst>
            </a:prstGeom>
            <a:solidFill>
              <a:srgbClr val="181A1B"/>
            </a:solidFill>
            <a:ln>
              <a:solidFill>
                <a:srgbClr val="9897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D92F8885-8829-4BDB-8938-03D66FF30249}"/>
              </a:ext>
            </a:extLst>
          </p:cNvPr>
          <p:cNvGrpSpPr/>
          <p:nvPr/>
        </p:nvGrpSpPr>
        <p:grpSpPr>
          <a:xfrm>
            <a:off x="10769274" y="4846320"/>
            <a:ext cx="7380293" cy="5320502"/>
            <a:chOff x="3802955" y="2939318"/>
            <a:chExt cx="6890876" cy="299653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F230A430-BD0F-4889-8AFE-A9011A0FB979}"/>
                </a:ext>
              </a:extLst>
            </p:cNvPr>
            <p:cNvSpPr/>
            <p:nvPr/>
          </p:nvSpPr>
          <p:spPr>
            <a:xfrm>
              <a:off x="3802955" y="3030440"/>
              <a:ext cx="6753634" cy="2905414"/>
            </a:xfrm>
            <a:prstGeom prst="roundRect">
              <a:avLst>
                <a:gd name="adj" fmla="val 540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CC0D4ADE-5939-4069-AE6B-516C86190053}"/>
                </a:ext>
              </a:extLst>
            </p:cNvPr>
            <p:cNvSpPr/>
            <p:nvPr/>
          </p:nvSpPr>
          <p:spPr>
            <a:xfrm>
              <a:off x="3940198" y="2939318"/>
              <a:ext cx="6753633" cy="2949142"/>
            </a:xfrm>
            <a:prstGeom prst="roundRect">
              <a:avLst>
                <a:gd name="adj" fmla="val 2652"/>
              </a:avLst>
            </a:prstGeom>
            <a:solidFill>
              <a:srgbClr val="181A1B"/>
            </a:solidFill>
            <a:ln>
              <a:solidFill>
                <a:srgbClr val="9897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4E7DAF29-4F43-4F04-AC3C-783DD5A2D4B5}"/>
              </a:ext>
            </a:extLst>
          </p:cNvPr>
          <p:cNvGrpSpPr/>
          <p:nvPr/>
        </p:nvGrpSpPr>
        <p:grpSpPr>
          <a:xfrm>
            <a:off x="3522505" y="1367900"/>
            <a:ext cx="4795977" cy="3428004"/>
            <a:chOff x="3802955" y="2939318"/>
            <a:chExt cx="6890876" cy="2996536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D985ACE2-8A28-4B76-A1AA-80A0B6E2C6C7}"/>
                </a:ext>
              </a:extLst>
            </p:cNvPr>
            <p:cNvSpPr/>
            <p:nvPr/>
          </p:nvSpPr>
          <p:spPr>
            <a:xfrm>
              <a:off x="3802955" y="3030440"/>
              <a:ext cx="6753634" cy="2905414"/>
            </a:xfrm>
            <a:prstGeom prst="roundRect">
              <a:avLst>
                <a:gd name="adj" fmla="val 540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EBB15AD6-A969-407A-94E7-3C6855AA92D8}"/>
                </a:ext>
              </a:extLst>
            </p:cNvPr>
            <p:cNvSpPr/>
            <p:nvPr/>
          </p:nvSpPr>
          <p:spPr>
            <a:xfrm>
              <a:off x="3940198" y="2939318"/>
              <a:ext cx="6753633" cy="2949142"/>
            </a:xfrm>
            <a:prstGeom prst="roundRect">
              <a:avLst>
                <a:gd name="adj" fmla="val 2652"/>
              </a:avLst>
            </a:prstGeom>
            <a:solidFill>
              <a:srgbClr val="181A1B"/>
            </a:solidFill>
            <a:ln>
              <a:solidFill>
                <a:srgbClr val="9897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4373AA7-2A4C-4B20-9E90-1ACB468A90EA}"/>
              </a:ext>
            </a:extLst>
          </p:cNvPr>
          <p:cNvGrpSpPr/>
          <p:nvPr/>
        </p:nvGrpSpPr>
        <p:grpSpPr>
          <a:xfrm>
            <a:off x="13308627" y="1359061"/>
            <a:ext cx="4795977" cy="3428004"/>
            <a:chOff x="3802955" y="2939318"/>
            <a:chExt cx="6890876" cy="2996536"/>
          </a:xfrm>
        </p:grpSpPr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72D9128-9DC8-42E3-874D-77FF99E22C71}"/>
                </a:ext>
              </a:extLst>
            </p:cNvPr>
            <p:cNvSpPr/>
            <p:nvPr/>
          </p:nvSpPr>
          <p:spPr>
            <a:xfrm>
              <a:off x="3802955" y="3030440"/>
              <a:ext cx="6753634" cy="2905414"/>
            </a:xfrm>
            <a:prstGeom prst="roundRect">
              <a:avLst>
                <a:gd name="adj" fmla="val 540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4E8D0AD7-3577-4569-951D-BC2CC1D0B30B}"/>
                </a:ext>
              </a:extLst>
            </p:cNvPr>
            <p:cNvSpPr/>
            <p:nvPr/>
          </p:nvSpPr>
          <p:spPr>
            <a:xfrm>
              <a:off x="3940198" y="2939318"/>
              <a:ext cx="6753633" cy="2949142"/>
            </a:xfrm>
            <a:prstGeom prst="roundRect">
              <a:avLst>
                <a:gd name="adj" fmla="val 2652"/>
              </a:avLst>
            </a:prstGeom>
            <a:solidFill>
              <a:srgbClr val="181A1B"/>
            </a:solidFill>
            <a:ln>
              <a:solidFill>
                <a:srgbClr val="9897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93163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WS 2 - Comercial Dark">
      <a:dk1>
        <a:srgbClr val="131427"/>
      </a:dk1>
      <a:lt1>
        <a:srgbClr val="BAC9FF"/>
      </a:lt1>
      <a:dk2>
        <a:srgbClr val="182037"/>
      </a:dk2>
      <a:lt2>
        <a:srgbClr val="576492"/>
      </a:lt2>
      <a:accent1>
        <a:srgbClr val="3F8DF6"/>
      </a:accent1>
      <a:accent2>
        <a:srgbClr val="5138D4"/>
      </a:accent2>
      <a:accent3>
        <a:srgbClr val="FF3CA6"/>
      </a:accent3>
      <a:accent4>
        <a:srgbClr val="FFAB2E"/>
      </a:accent4>
      <a:accent5>
        <a:srgbClr val="0BB55B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5DD1A7C9049B46A4B2FA20756FB855" ma:contentTypeVersion="5" ma:contentTypeDescription="Crie um novo documento." ma:contentTypeScope="" ma:versionID="f87679c7ef4bf54007395aaf6a097830">
  <xsd:schema xmlns:xsd="http://www.w3.org/2001/XMLSchema" xmlns:xs="http://www.w3.org/2001/XMLSchema" xmlns:p="http://schemas.microsoft.com/office/2006/metadata/properties" xmlns:ns2="9356c717-9078-4947-899d-8108cdaafcfc" targetNamespace="http://schemas.microsoft.com/office/2006/metadata/properties" ma:root="true" ma:fieldsID="2b93c5226680ebc42addfdaeef7e48ae" ns2:_="">
    <xsd:import namespace="9356c717-9078-4947-899d-8108cdaafc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6c717-9078-4947-899d-8108cdaafc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3F29B-7D23-4563-99EC-1A2499428C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8BFFC9-CC53-4111-B390-02A3108787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BB823D-85B1-44DA-AF82-A00409E880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56c717-9078-4947-899d-8108cdaafc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1438</TotalTime>
  <Words>11</Words>
  <Application>Microsoft Office PowerPoint</Application>
  <PresentationFormat>Personalizar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Khmer UI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Karpinski</dc:creator>
  <cp:lastModifiedBy>Rodrigo Oliveira Santos</cp:lastModifiedBy>
  <cp:revision>119</cp:revision>
  <dcterms:created xsi:type="dcterms:W3CDTF">2018-01-22T18:52:05Z</dcterms:created>
  <dcterms:modified xsi:type="dcterms:W3CDTF">2021-02-22T02:43:17Z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0x010100975DD1A7C9049B46A4B2FA20756FB855</vt:lpwstr>
  </property>
</Properties>
</file>