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63" r:id="rId5"/>
    <p:sldId id="267" r:id="rId6"/>
    <p:sldId id="268" r:id="rId7"/>
    <p:sldId id="269" r:id="rId8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BB9"/>
    <a:srgbClr val="3F48CC"/>
    <a:srgbClr val="6475D6"/>
    <a:srgbClr val="02BED2"/>
    <a:srgbClr val="0194B6"/>
    <a:srgbClr val="004D87"/>
    <a:srgbClr val="023670"/>
    <a:srgbClr val="02CDDD"/>
    <a:srgbClr val="660066"/>
    <a:srgbClr val="B38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6357" autoAdjust="0"/>
  </p:normalViewPr>
  <p:slideViewPr>
    <p:cSldViewPr snapToGrid="0">
      <p:cViewPr varScale="1">
        <p:scale>
          <a:sx n="40" d="100"/>
          <a:sy n="40" d="100"/>
        </p:scale>
        <p:origin x="136" y="6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017C-DBB4-47F9-8154-9A2BF61697A9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D51BC-6D9A-41B6-A628-011D3179C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1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731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464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195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926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657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389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120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851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23/04/2021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26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23/04/2021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44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23/04/2021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29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23/04/2021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60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23/04/2021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87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23/04/2021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72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23/04/2021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14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23/04/2021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53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23/04/2021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05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23/04/2021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9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23/04/2021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00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rgbClr val="02CDDD"/>
            </a:gs>
            <a:gs pos="2000">
              <a:srgbClr val="01A5C2"/>
            </a:gs>
            <a:gs pos="68000">
              <a:srgbClr val="004D87"/>
            </a:gs>
            <a:gs pos="56000">
              <a:srgbClr val="004D87"/>
            </a:gs>
            <a:gs pos="25000">
              <a:srgbClr val="004D87"/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F6B6-62DB-43E3-9F33-BF9B02691E98}" type="datetimeFigureOut">
              <a:rPr lang="pt-BR" smtClean="0"/>
              <a:t>23/04/2021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6867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2.sv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342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7AA4D70-ECD3-41F6-83F0-886D1023A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" r="13850"/>
          <a:stretch/>
        </p:blipFill>
        <p:spPr>
          <a:xfrm>
            <a:off x="4574" y="10"/>
            <a:ext cx="18287998" cy="10286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11403"/>
            <a:ext cx="18287998" cy="4743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7CAD0FD-10BE-4DFE-87D6-318B652C9EDB}"/>
              </a:ext>
            </a:extLst>
          </p:cNvPr>
          <p:cNvSpPr txBox="1"/>
          <p:nvPr/>
        </p:nvSpPr>
        <p:spPr>
          <a:xfrm>
            <a:off x="2114966" y="511086"/>
            <a:ext cx="27779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02BE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Ágil</a:t>
            </a:r>
            <a:br>
              <a:rPr lang="pt-BR" sz="2800" dirty="0">
                <a:solidFill>
                  <a:srgbClr val="02BED2"/>
                </a:solidFill>
                <a:latin typeface="Eras Medium ITC" panose="020B0602030504020804" pitchFamily="34" charset="0"/>
              </a:rPr>
            </a:br>
            <a:r>
              <a:rPr lang="pt-BR" sz="4800" b="1" dirty="0" err="1">
                <a:solidFill>
                  <a:srgbClr val="02BE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Support</a:t>
            </a:r>
            <a:endParaRPr lang="pt-BR" sz="2800" b="1" dirty="0">
              <a:solidFill>
                <a:srgbClr val="02BE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9C3EA05F-9547-4424-9357-4519C289CC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5" y="297901"/>
            <a:ext cx="1670098" cy="19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ADEB59F0-7E53-41A4-9366-01296077E83F}"/>
              </a:ext>
            </a:extLst>
          </p:cNvPr>
          <p:cNvSpPr/>
          <p:nvPr/>
        </p:nvSpPr>
        <p:spPr>
          <a:xfrm>
            <a:off x="3367657" y="137546"/>
            <a:ext cx="3518116" cy="1614834"/>
          </a:xfrm>
          <a:prstGeom prst="round2SameRect">
            <a:avLst/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DD04640B-FCBF-48C1-8C09-E82404C1E2DA}"/>
              </a:ext>
            </a:extLst>
          </p:cNvPr>
          <p:cNvSpPr/>
          <p:nvPr/>
        </p:nvSpPr>
        <p:spPr>
          <a:xfrm>
            <a:off x="3302816" y="1910704"/>
            <a:ext cx="8974165" cy="4105973"/>
          </a:xfrm>
          <a:prstGeom prst="round2SameRect">
            <a:avLst>
              <a:gd name="adj1" fmla="val 7292"/>
              <a:gd name="adj2" fmla="val 0"/>
            </a:avLst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E2BCCD84-88C2-4906-986A-562E60453949}"/>
              </a:ext>
            </a:extLst>
          </p:cNvPr>
          <p:cNvSpPr/>
          <p:nvPr/>
        </p:nvSpPr>
        <p:spPr>
          <a:xfrm>
            <a:off x="95444" y="137546"/>
            <a:ext cx="3085365" cy="10042901"/>
          </a:xfrm>
          <a:prstGeom prst="round2SameRect">
            <a:avLst>
              <a:gd name="adj1" fmla="val 10940"/>
              <a:gd name="adj2" fmla="val 0"/>
            </a:avLst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B9E71D42-F359-4439-9269-FF642F29DB40}"/>
              </a:ext>
            </a:extLst>
          </p:cNvPr>
          <p:cNvSpPr/>
          <p:nvPr/>
        </p:nvSpPr>
        <p:spPr>
          <a:xfrm>
            <a:off x="3332647" y="6175002"/>
            <a:ext cx="8974165" cy="4005445"/>
          </a:xfrm>
          <a:prstGeom prst="round2SameRect">
            <a:avLst>
              <a:gd name="adj1" fmla="val 7292"/>
              <a:gd name="adj2" fmla="val 0"/>
            </a:avLst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F89CAAD0-2F08-4042-892B-79523352D245}"/>
              </a:ext>
            </a:extLst>
          </p:cNvPr>
          <p:cNvSpPr/>
          <p:nvPr/>
        </p:nvSpPr>
        <p:spPr>
          <a:xfrm>
            <a:off x="12506995" y="1910704"/>
            <a:ext cx="5685559" cy="4105973"/>
          </a:xfrm>
          <a:prstGeom prst="round2SameRect">
            <a:avLst>
              <a:gd name="adj1" fmla="val 7759"/>
              <a:gd name="adj2" fmla="val 0"/>
            </a:avLst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3BECF9C-BA5F-4231-BE1F-2D019927EDC7}"/>
              </a:ext>
            </a:extLst>
          </p:cNvPr>
          <p:cNvSpPr/>
          <p:nvPr/>
        </p:nvSpPr>
        <p:spPr>
          <a:xfrm>
            <a:off x="12506996" y="6175002"/>
            <a:ext cx="5685559" cy="4005446"/>
          </a:xfrm>
          <a:prstGeom prst="round2SameRect">
            <a:avLst>
              <a:gd name="adj1" fmla="val 7759"/>
              <a:gd name="adj2" fmla="val 0"/>
            </a:avLst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17523261-4F53-4426-B0E6-9E03658604A5}"/>
              </a:ext>
            </a:extLst>
          </p:cNvPr>
          <p:cNvSpPr/>
          <p:nvPr/>
        </p:nvSpPr>
        <p:spPr>
          <a:xfrm>
            <a:off x="7099774" y="137546"/>
            <a:ext cx="3518116" cy="1614834"/>
          </a:xfrm>
          <a:prstGeom prst="round2SameRect">
            <a:avLst/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D0C4DD76-A88C-477A-B726-A094430BEFF7}"/>
              </a:ext>
            </a:extLst>
          </p:cNvPr>
          <p:cNvSpPr/>
          <p:nvPr/>
        </p:nvSpPr>
        <p:spPr>
          <a:xfrm>
            <a:off x="10900338" y="137033"/>
            <a:ext cx="3518116" cy="1614834"/>
          </a:xfrm>
          <a:prstGeom prst="round2SameRect">
            <a:avLst/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D0520289-5A88-4C02-B1CC-CF2605A26D83}"/>
              </a:ext>
            </a:extLst>
          </p:cNvPr>
          <p:cNvSpPr/>
          <p:nvPr/>
        </p:nvSpPr>
        <p:spPr>
          <a:xfrm>
            <a:off x="14674439" y="137546"/>
            <a:ext cx="3518116" cy="1614834"/>
          </a:xfrm>
          <a:prstGeom prst="round2SameRect">
            <a:avLst/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84A96A2-CD08-40D5-A822-72D18B598909}"/>
              </a:ext>
            </a:extLst>
          </p:cNvPr>
          <p:cNvGrpSpPr/>
          <p:nvPr/>
        </p:nvGrpSpPr>
        <p:grpSpPr>
          <a:xfrm>
            <a:off x="3466558" y="232933"/>
            <a:ext cx="612000" cy="612000"/>
            <a:chOff x="3202916" y="1589449"/>
            <a:chExt cx="720000" cy="720000"/>
          </a:xfrm>
          <a:solidFill>
            <a:srgbClr val="6600FF"/>
          </a:solidFill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748B8A4-D966-4FAA-8FDD-5CE0C4EEA8B9}"/>
                </a:ext>
              </a:extLst>
            </p:cNvPr>
            <p:cNvSpPr/>
            <p:nvPr/>
          </p:nvSpPr>
          <p:spPr>
            <a:xfrm>
              <a:off x="3202916" y="1589449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03BFD7A3-6D27-41E5-95C7-25ACFEB1E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2916" y="1769449"/>
              <a:ext cx="360000" cy="360000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9237EDA-4A6A-4A15-89C4-95FCF2F1A18F}"/>
              </a:ext>
            </a:extLst>
          </p:cNvPr>
          <p:cNvGrpSpPr/>
          <p:nvPr/>
        </p:nvGrpSpPr>
        <p:grpSpPr>
          <a:xfrm>
            <a:off x="7253710" y="232933"/>
            <a:ext cx="612000" cy="612000"/>
            <a:chOff x="7068479" y="1589449"/>
            <a:chExt cx="720000" cy="720000"/>
          </a:xfrm>
          <a:solidFill>
            <a:srgbClr val="004D87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71FAB27-A7E2-43C3-83C1-AB23945E008E}"/>
                </a:ext>
              </a:extLst>
            </p:cNvPr>
            <p:cNvSpPr/>
            <p:nvPr/>
          </p:nvSpPr>
          <p:spPr>
            <a:xfrm>
              <a:off x="7068479" y="1589449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CF90DA0F-527C-4E37-9EE5-E91A2FC63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30478" y="1751449"/>
              <a:ext cx="396000" cy="39600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D819887-60D3-4256-8EA8-21381FC479DC}"/>
              </a:ext>
            </a:extLst>
          </p:cNvPr>
          <p:cNvGrpSpPr/>
          <p:nvPr/>
        </p:nvGrpSpPr>
        <p:grpSpPr>
          <a:xfrm>
            <a:off x="11019216" y="207197"/>
            <a:ext cx="612000" cy="612000"/>
            <a:chOff x="10945713" y="1589449"/>
            <a:chExt cx="720000" cy="720000"/>
          </a:xfrm>
          <a:solidFill>
            <a:schemeClr val="accent4">
              <a:lumMod val="75000"/>
            </a:schemeClr>
          </a:solidFill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9617E8A7-D6B0-420F-AC82-059D09C46617}"/>
                </a:ext>
              </a:extLst>
            </p:cNvPr>
            <p:cNvSpPr/>
            <p:nvPr/>
          </p:nvSpPr>
          <p:spPr>
            <a:xfrm>
              <a:off x="10945713" y="1589449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Gráfico 26">
              <a:extLst>
                <a:ext uri="{FF2B5EF4-FFF2-40B4-BE49-F238E27FC236}">
                  <a16:creationId xmlns:a16="http://schemas.microsoft.com/office/drawing/2014/main" id="{564360FE-3DBE-4F4C-9B7E-2B4379574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87100" y="1733449"/>
              <a:ext cx="432000" cy="4320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58C38E2-F8FA-4816-9B06-D43B046B1558}"/>
              </a:ext>
            </a:extLst>
          </p:cNvPr>
          <p:cNvGrpSpPr/>
          <p:nvPr/>
        </p:nvGrpSpPr>
        <p:grpSpPr>
          <a:xfrm>
            <a:off x="14818793" y="224450"/>
            <a:ext cx="612000" cy="612000"/>
            <a:chOff x="14796225" y="1589449"/>
            <a:chExt cx="720000" cy="720000"/>
          </a:xfrm>
          <a:solidFill>
            <a:srgbClr val="02CDDD"/>
          </a:solidFill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CCD78DC-A277-4DBD-A0CC-189CA2B310B6}"/>
                </a:ext>
              </a:extLst>
            </p:cNvPr>
            <p:cNvSpPr/>
            <p:nvPr/>
          </p:nvSpPr>
          <p:spPr>
            <a:xfrm>
              <a:off x="14796225" y="1589449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0" name="Gráfico 29">
              <a:extLst>
                <a:ext uri="{FF2B5EF4-FFF2-40B4-BE49-F238E27FC236}">
                  <a16:creationId xmlns:a16="http://schemas.microsoft.com/office/drawing/2014/main" id="{5F126467-F576-4815-AECF-D45D023E0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973300" y="1733449"/>
              <a:ext cx="432000" cy="432000"/>
            </a:xfrm>
            <a:prstGeom prst="rect">
              <a:avLst/>
            </a:prstGeom>
          </p:spPr>
        </p:pic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EAE78DF-A522-4E40-9CC7-8694A2096355}"/>
              </a:ext>
            </a:extLst>
          </p:cNvPr>
          <p:cNvGrpSpPr/>
          <p:nvPr/>
        </p:nvGrpSpPr>
        <p:grpSpPr>
          <a:xfrm>
            <a:off x="437671" y="346850"/>
            <a:ext cx="2523054" cy="1019520"/>
            <a:chOff x="299647" y="346850"/>
            <a:chExt cx="2523054" cy="101952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5D923DD4-A657-4D0E-A0BE-F3A4F864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47" y="346850"/>
              <a:ext cx="829462" cy="960767"/>
            </a:xfrm>
            <a:prstGeom prst="rect">
              <a:avLst/>
            </a:prstGeom>
          </p:spPr>
        </p:pic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ACA1BE7A-551E-41EF-A36A-F2BBEB70C299}"/>
                </a:ext>
              </a:extLst>
            </p:cNvPr>
            <p:cNvSpPr txBox="1"/>
            <p:nvPr/>
          </p:nvSpPr>
          <p:spPr>
            <a:xfrm>
              <a:off x="1129109" y="412263"/>
              <a:ext cx="16935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rgbClr val="02BE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anose="020B0602030504020804" pitchFamily="34" charset="0"/>
                </a:rPr>
                <a:t>Ágil</a:t>
              </a:r>
              <a:br>
                <a:rPr lang="pt-BR" sz="2800" dirty="0">
                  <a:solidFill>
                    <a:srgbClr val="02BED2"/>
                  </a:solidFill>
                  <a:latin typeface="Eras Medium ITC" panose="020B0602030504020804" pitchFamily="34" charset="0"/>
                </a:rPr>
              </a:br>
              <a:r>
                <a:rPr lang="pt-BR" sz="2800" b="1" dirty="0" err="1">
                  <a:solidFill>
                    <a:srgbClr val="02BE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anose="020B0602030504020804" pitchFamily="34" charset="0"/>
                </a:rPr>
                <a:t>Support</a:t>
              </a:r>
              <a:endParaRPr lang="pt-BR" sz="2800" b="1" dirty="0">
                <a:solidFill>
                  <a:srgbClr val="02BE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31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ADEB59F0-7E53-41A4-9366-01296077E83F}"/>
              </a:ext>
            </a:extLst>
          </p:cNvPr>
          <p:cNvSpPr/>
          <p:nvPr/>
        </p:nvSpPr>
        <p:spPr>
          <a:xfrm>
            <a:off x="3367657" y="137546"/>
            <a:ext cx="3518116" cy="1614834"/>
          </a:xfrm>
          <a:prstGeom prst="round2SameRect">
            <a:avLst/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DD04640B-FCBF-48C1-8C09-E82404C1E2DA}"/>
              </a:ext>
            </a:extLst>
          </p:cNvPr>
          <p:cNvSpPr/>
          <p:nvPr/>
        </p:nvSpPr>
        <p:spPr>
          <a:xfrm>
            <a:off x="3321163" y="1910703"/>
            <a:ext cx="4896000" cy="3964465"/>
          </a:xfrm>
          <a:prstGeom prst="round2SameRect">
            <a:avLst>
              <a:gd name="adj1" fmla="val 7292"/>
              <a:gd name="adj2" fmla="val 0"/>
            </a:avLst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E2BCCD84-88C2-4906-986A-562E60453949}"/>
              </a:ext>
            </a:extLst>
          </p:cNvPr>
          <p:cNvSpPr/>
          <p:nvPr/>
        </p:nvSpPr>
        <p:spPr>
          <a:xfrm>
            <a:off x="95444" y="137546"/>
            <a:ext cx="3085365" cy="10042901"/>
          </a:xfrm>
          <a:prstGeom prst="round2SameRect">
            <a:avLst>
              <a:gd name="adj1" fmla="val 10940"/>
              <a:gd name="adj2" fmla="val 0"/>
            </a:avLst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F89CAAD0-2F08-4042-892B-79523352D245}"/>
              </a:ext>
            </a:extLst>
          </p:cNvPr>
          <p:cNvSpPr/>
          <p:nvPr/>
        </p:nvSpPr>
        <p:spPr>
          <a:xfrm>
            <a:off x="13296555" y="1823494"/>
            <a:ext cx="4896000" cy="8356954"/>
          </a:xfrm>
          <a:prstGeom prst="round2SameRect">
            <a:avLst>
              <a:gd name="adj1" fmla="val 7759"/>
              <a:gd name="adj2" fmla="val 0"/>
            </a:avLst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17523261-4F53-4426-B0E6-9E03658604A5}"/>
              </a:ext>
            </a:extLst>
          </p:cNvPr>
          <p:cNvSpPr/>
          <p:nvPr/>
        </p:nvSpPr>
        <p:spPr>
          <a:xfrm>
            <a:off x="7099774" y="137546"/>
            <a:ext cx="3518116" cy="1614834"/>
          </a:xfrm>
          <a:prstGeom prst="round2SameRect">
            <a:avLst/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D0C4DD76-A88C-477A-B726-A094430BEFF7}"/>
              </a:ext>
            </a:extLst>
          </p:cNvPr>
          <p:cNvSpPr/>
          <p:nvPr/>
        </p:nvSpPr>
        <p:spPr>
          <a:xfrm>
            <a:off x="10900338" y="137033"/>
            <a:ext cx="3518116" cy="1614834"/>
          </a:xfrm>
          <a:prstGeom prst="round2SameRect">
            <a:avLst/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D0520289-5A88-4C02-B1CC-CF2605A26D83}"/>
              </a:ext>
            </a:extLst>
          </p:cNvPr>
          <p:cNvSpPr/>
          <p:nvPr/>
        </p:nvSpPr>
        <p:spPr>
          <a:xfrm>
            <a:off x="14674439" y="137546"/>
            <a:ext cx="3518116" cy="1614834"/>
          </a:xfrm>
          <a:prstGeom prst="round2SameRect">
            <a:avLst/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84A96A2-CD08-40D5-A822-72D18B598909}"/>
              </a:ext>
            </a:extLst>
          </p:cNvPr>
          <p:cNvGrpSpPr/>
          <p:nvPr/>
        </p:nvGrpSpPr>
        <p:grpSpPr>
          <a:xfrm>
            <a:off x="7210614" y="212122"/>
            <a:ext cx="612000" cy="612000"/>
            <a:chOff x="3202916" y="1589449"/>
            <a:chExt cx="720000" cy="720000"/>
          </a:xfrm>
          <a:solidFill>
            <a:srgbClr val="6600FF"/>
          </a:solidFill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748B8A4-D966-4FAA-8FDD-5CE0C4EEA8B9}"/>
                </a:ext>
              </a:extLst>
            </p:cNvPr>
            <p:cNvSpPr/>
            <p:nvPr/>
          </p:nvSpPr>
          <p:spPr>
            <a:xfrm>
              <a:off x="3202916" y="1589449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03BFD7A3-6D27-41E5-95C7-25ACFEB1E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2916" y="1769449"/>
              <a:ext cx="360000" cy="36000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D819887-60D3-4256-8EA8-21381FC479DC}"/>
              </a:ext>
            </a:extLst>
          </p:cNvPr>
          <p:cNvGrpSpPr/>
          <p:nvPr/>
        </p:nvGrpSpPr>
        <p:grpSpPr>
          <a:xfrm>
            <a:off x="3484187" y="224450"/>
            <a:ext cx="612000" cy="612000"/>
            <a:chOff x="10945713" y="1589449"/>
            <a:chExt cx="720000" cy="720000"/>
          </a:xfrm>
          <a:solidFill>
            <a:schemeClr val="accent4">
              <a:lumMod val="75000"/>
            </a:schemeClr>
          </a:solidFill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9617E8A7-D6B0-420F-AC82-059D09C46617}"/>
                </a:ext>
              </a:extLst>
            </p:cNvPr>
            <p:cNvSpPr/>
            <p:nvPr/>
          </p:nvSpPr>
          <p:spPr>
            <a:xfrm>
              <a:off x="10945713" y="1589449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Gráfico 26">
              <a:extLst>
                <a:ext uri="{FF2B5EF4-FFF2-40B4-BE49-F238E27FC236}">
                  <a16:creationId xmlns:a16="http://schemas.microsoft.com/office/drawing/2014/main" id="{564360FE-3DBE-4F4C-9B7E-2B4379574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87100" y="1733449"/>
              <a:ext cx="432000" cy="4320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58C38E2-F8FA-4816-9B06-D43B046B1558}"/>
              </a:ext>
            </a:extLst>
          </p:cNvPr>
          <p:cNvGrpSpPr/>
          <p:nvPr/>
        </p:nvGrpSpPr>
        <p:grpSpPr>
          <a:xfrm>
            <a:off x="10995979" y="209172"/>
            <a:ext cx="612000" cy="612000"/>
            <a:chOff x="14796225" y="1589449"/>
            <a:chExt cx="720000" cy="720000"/>
          </a:xfrm>
          <a:solidFill>
            <a:srgbClr val="02CDDD"/>
          </a:solidFill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CCD78DC-A277-4DBD-A0CC-189CA2B310B6}"/>
                </a:ext>
              </a:extLst>
            </p:cNvPr>
            <p:cNvSpPr/>
            <p:nvPr/>
          </p:nvSpPr>
          <p:spPr>
            <a:xfrm>
              <a:off x="14796225" y="1589449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0" name="Gráfico 29">
              <a:extLst>
                <a:ext uri="{FF2B5EF4-FFF2-40B4-BE49-F238E27FC236}">
                  <a16:creationId xmlns:a16="http://schemas.microsoft.com/office/drawing/2014/main" id="{5F126467-F576-4815-AECF-D45D023E0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973300" y="1733449"/>
              <a:ext cx="432000" cy="432000"/>
            </a:xfrm>
            <a:prstGeom prst="rect">
              <a:avLst/>
            </a:prstGeom>
          </p:spPr>
        </p:pic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EAE78DF-A522-4E40-9CC7-8694A2096355}"/>
              </a:ext>
            </a:extLst>
          </p:cNvPr>
          <p:cNvGrpSpPr/>
          <p:nvPr/>
        </p:nvGrpSpPr>
        <p:grpSpPr>
          <a:xfrm>
            <a:off x="437671" y="346850"/>
            <a:ext cx="2523054" cy="1019520"/>
            <a:chOff x="299647" y="346850"/>
            <a:chExt cx="2523054" cy="101952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5D923DD4-A657-4D0E-A0BE-F3A4F864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47" y="346850"/>
              <a:ext cx="829462" cy="960767"/>
            </a:xfrm>
            <a:prstGeom prst="rect">
              <a:avLst/>
            </a:prstGeom>
          </p:spPr>
        </p:pic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ACA1BE7A-551E-41EF-A36A-F2BBEB70C299}"/>
                </a:ext>
              </a:extLst>
            </p:cNvPr>
            <p:cNvSpPr txBox="1"/>
            <p:nvPr/>
          </p:nvSpPr>
          <p:spPr>
            <a:xfrm>
              <a:off x="1129109" y="412263"/>
              <a:ext cx="16935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rgbClr val="02BE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anose="020B0602030504020804" pitchFamily="34" charset="0"/>
                </a:rPr>
                <a:t>Ágil</a:t>
              </a:r>
              <a:br>
                <a:rPr lang="pt-BR" sz="2800" dirty="0">
                  <a:solidFill>
                    <a:srgbClr val="02BED2"/>
                  </a:solidFill>
                  <a:latin typeface="Eras Medium ITC" panose="020B0602030504020804" pitchFamily="34" charset="0"/>
                </a:rPr>
              </a:br>
              <a:r>
                <a:rPr lang="pt-BR" sz="2800" b="1" dirty="0" err="1">
                  <a:solidFill>
                    <a:srgbClr val="02BE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anose="020B0602030504020804" pitchFamily="34" charset="0"/>
                </a:rPr>
                <a:t>Support</a:t>
              </a:r>
              <a:endParaRPr lang="pt-BR" sz="2800" b="1" dirty="0">
                <a:solidFill>
                  <a:srgbClr val="02BE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AB5EA10-DEF1-4A97-8708-C10FFC4286EA}"/>
              </a:ext>
            </a:extLst>
          </p:cNvPr>
          <p:cNvGrpSpPr/>
          <p:nvPr/>
        </p:nvGrpSpPr>
        <p:grpSpPr>
          <a:xfrm>
            <a:off x="14800556" y="209172"/>
            <a:ext cx="720000" cy="720000"/>
            <a:chOff x="14984143" y="536772"/>
            <a:chExt cx="720000" cy="72000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860EC579-24DE-4D16-BF7C-7F3C7D0CB98C}"/>
                </a:ext>
              </a:extLst>
            </p:cNvPr>
            <p:cNvSpPr/>
            <p:nvPr/>
          </p:nvSpPr>
          <p:spPr>
            <a:xfrm>
              <a:off x="14984143" y="536772"/>
              <a:ext cx="720000" cy="72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3" name="Gráfico 32">
              <a:extLst>
                <a:ext uri="{FF2B5EF4-FFF2-40B4-BE49-F238E27FC236}">
                  <a16:creationId xmlns:a16="http://schemas.microsoft.com/office/drawing/2014/main" id="{D705E9DC-0304-43BA-8B03-480F7BAA7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146143" y="698772"/>
              <a:ext cx="396000" cy="396000"/>
            </a:xfrm>
            <a:prstGeom prst="rect">
              <a:avLst/>
            </a:prstGeom>
          </p:spPr>
        </p:pic>
      </p:grpSp>
      <p:sp>
        <p:nvSpPr>
          <p:cNvPr id="34" name="Retângulo: Cantos Superiores Arredondados 33">
            <a:extLst>
              <a:ext uri="{FF2B5EF4-FFF2-40B4-BE49-F238E27FC236}">
                <a16:creationId xmlns:a16="http://schemas.microsoft.com/office/drawing/2014/main" id="{482482CC-BB0B-44A9-BF32-C595D404B510}"/>
              </a:ext>
            </a:extLst>
          </p:cNvPr>
          <p:cNvSpPr/>
          <p:nvPr/>
        </p:nvSpPr>
        <p:spPr>
          <a:xfrm>
            <a:off x="8332106" y="1910703"/>
            <a:ext cx="4896000" cy="3964465"/>
          </a:xfrm>
          <a:prstGeom prst="round2SameRect">
            <a:avLst>
              <a:gd name="adj1" fmla="val 7292"/>
              <a:gd name="adj2" fmla="val 0"/>
            </a:avLst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: Cantos Superiores Arredondados 37">
            <a:extLst>
              <a:ext uri="{FF2B5EF4-FFF2-40B4-BE49-F238E27FC236}">
                <a16:creationId xmlns:a16="http://schemas.microsoft.com/office/drawing/2014/main" id="{6A9B8798-C57B-44BA-A54C-8E7007A12A51}"/>
              </a:ext>
            </a:extLst>
          </p:cNvPr>
          <p:cNvSpPr/>
          <p:nvPr/>
        </p:nvSpPr>
        <p:spPr>
          <a:xfrm>
            <a:off x="3280254" y="6033491"/>
            <a:ext cx="4896000" cy="4052805"/>
          </a:xfrm>
          <a:prstGeom prst="round2SameRect">
            <a:avLst>
              <a:gd name="adj1" fmla="val 7292"/>
              <a:gd name="adj2" fmla="val 0"/>
            </a:avLst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: Cantos Superiores Arredondados 38">
            <a:extLst>
              <a:ext uri="{FF2B5EF4-FFF2-40B4-BE49-F238E27FC236}">
                <a16:creationId xmlns:a16="http://schemas.microsoft.com/office/drawing/2014/main" id="{119E7E01-017B-488C-8325-71F122A99C9E}"/>
              </a:ext>
            </a:extLst>
          </p:cNvPr>
          <p:cNvSpPr/>
          <p:nvPr/>
        </p:nvSpPr>
        <p:spPr>
          <a:xfrm>
            <a:off x="8291197" y="6033491"/>
            <a:ext cx="4896000" cy="4052805"/>
          </a:xfrm>
          <a:prstGeom prst="round2SameRect">
            <a:avLst>
              <a:gd name="adj1" fmla="val 7292"/>
              <a:gd name="adj2" fmla="val 0"/>
            </a:avLst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546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F89CAAD0-2F08-4042-892B-79523352D24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2SameRect">
            <a:avLst>
              <a:gd name="adj1" fmla="val 2925"/>
              <a:gd name="adj2" fmla="val 0"/>
            </a:avLst>
          </a:prstGeom>
          <a:pattFill prst="pct20">
            <a:fgClr>
              <a:srgbClr val="323954"/>
            </a:fgClr>
            <a:bgClr>
              <a:schemeClr val="bg1"/>
            </a:bgClr>
          </a:pattFill>
          <a:ln w="25400" cap="rnd" cmpd="tri">
            <a:solidFill>
              <a:srgbClr val="02CDDD"/>
            </a:solidFill>
            <a:prstDash val="sysDot"/>
          </a:ln>
          <a:effectLst>
            <a:glow rad="101600">
              <a:srgbClr val="02CDDD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494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WS 2 - Comercial Dark">
      <a:dk1>
        <a:srgbClr val="131427"/>
      </a:dk1>
      <a:lt1>
        <a:srgbClr val="BAC9FF"/>
      </a:lt1>
      <a:dk2>
        <a:srgbClr val="182037"/>
      </a:dk2>
      <a:lt2>
        <a:srgbClr val="576492"/>
      </a:lt2>
      <a:accent1>
        <a:srgbClr val="3F8DF6"/>
      </a:accent1>
      <a:accent2>
        <a:srgbClr val="5138D4"/>
      </a:accent2>
      <a:accent3>
        <a:srgbClr val="FF3CA6"/>
      </a:accent3>
      <a:accent4>
        <a:srgbClr val="FFAB2E"/>
      </a:accent4>
      <a:accent5>
        <a:srgbClr val="0BB55B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5DD1A7C9049B46A4B2FA20756FB855" ma:contentTypeVersion="5" ma:contentTypeDescription="Crie um novo documento." ma:contentTypeScope="" ma:versionID="f87679c7ef4bf54007395aaf6a097830">
  <xsd:schema xmlns:xsd="http://www.w3.org/2001/XMLSchema" xmlns:xs="http://www.w3.org/2001/XMLSchema" xmlns:p="http://schemas.microsoft.com/office/2006/metadata/properties" xmlns:ns2="9356c717-9078-4947-899d-8108cdaafcfc" targetNamespace="http://schemas.microsoft.com/office/2006/metadata/properties" ma:root="true" ma:fieldsID="2b93c5226680ebc42addfdaeef7e48ae" ns2:_="">
    <xsd:import namespace="9356c717-9078-4947-899d-8108cdaafc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6c717-9078-4947-899d-8108cdaaf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3F29B-7D23-4563-99EC-1A2499428C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8BFFC9-CC53-4111-B390-02A3108787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BB823D-85B1-44DA-AF82-A00409E88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6c717-9078-4947-899d-8108cdaaf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Personalizar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Eras Medium ITC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Oliveira Santos</dc:creator>
  <cp:lastModifiedBy>Rodrigo Oliveira Santos</cp:lastModifiedBy>
  <cp:revision>2</cp:revision>
  <dcterms:created xsi:type="dcterms:W3CDTF">2021-04-24T00:55:58Z</dcterms:created>
  <dcterms:modified xsi:type="dcterms:W3CDTF">2021-04-24T01:19:39Z</dcterms:modified>
</cp:coreProperties>
</file>