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10691813" cy="7559675"/>
  <p:notesSz cx="7100888" cy="102330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3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575" cy="512763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2726" y="0"/>
            <a:ext cx="3076575" cy="512763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r">
              <a:defRPr sz="1200"/>
            </a:lvl1pPr>
          </a:lstStyle>
          <a:p>
            <a:fld id="{25569129-02A9-4EE5-B27E-8F9F25CFE96E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1279525"/>
            <a:ext cx="4884738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4" rIns="91430" bIns="4571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614" y="4924425"/>
            <a:ext cx="5681661" cy="4029075"/>
          </a:xfrm>
          <a:prstGeom prst="rect">
            <a:avLst/>
          </a:prstGeom>
        </p:spPr>
        <p:txBody>
          <a:bodyPr vert="horz" lIns="91430" tIns="45714" rIns="91430" bIns="4571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0263"/>
            <a:ext cx="3076575" cy="512762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2726" y="9720263"/>
            <a:ext cx="3076575" cy="512762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r">
              <a:defRPr sz="1200"/>
            </a:lvl1pPr>
          </a:lstStyle>
          <a:p>
            <a:fld id="{711A0A5D-7BBF-43E3-9BBA-8C5A17B60C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65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1279525"/>
            <a:ext cx="4884738" cy="345281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A0A5D-7BBF-43E3-9BBA-8C5A17B60CB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485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1279525"/>
            <a:ext cx="4884738" cy="345281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A0A5D-7BBF-43E3-9BBA-8C5A17B60C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852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1279525"/>
            <a:ext cx="4884738" cy="345281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A0A5D-7BBF-43E3-9BBA-8C5A17B60CB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835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1279525"/>
            <a:ext cx="4884738" cy="345281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A0A5D-7BBF-43E3-9BBA-8C5A17B60CB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552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1279525"/>
            <a:ext cx="4884738" cy="345281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A0A5D-7BBF-43E3-9BBA-8C5A17B60CB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690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1279525"/>
            <a:ext cx="4884738" cy="345281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A0A5D-7BBF-43E3-9BBA-8C5A17B60CB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01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372F1-30B8-46AB-9DD5-6B6A2A943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477" y="1237197"/>
            <a:ext cx="8018860" cy="2631887"/>
          </a:xfrm>
        </p:spPr>
        <p:txBody>
          <a:bodyPr anchor="b"/>
          <a:lstStyle>
            <a:lvl1pPr algn="ctr">
              <a:defRPr sz="5262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0F165D-96BE-4306-9A40-9EE8F498E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105"/>
            </a:lvl1pPr>
            <a:lvl2pPr marL="400964" indent="0" algn="ctr">
              <a:buNone/>
              <a:defRPr sz="1754"/>
            </a:lvl2pPr>
            <a:lvl3pPr marL="801929" indent="0" algn="ctr">
              <a:buNone/>
              <a:defRPr sz="1579"/>
            </a:lvl3pPr>
            <a:lvl4pPr marL="1202893" indent="0" algn="ctr">
              <a:buNone/>
              <a:defRPr sz="1403"/>
            </a:lvl4pPr>
            <a:lvl5pPr marL="1603858" indent="0" algn="ctr">
              <a:buNone/>
              <a:defRPr sz="1403"/>
            </a:lvl5pPr>
            <a:lvl6pPr marL="2004822" indent="0" algn="ctr">
              <a:buNone/>
              <a:defRPr sz="1403"/>
            </a:lvl6pPr>
            <a:lvl7pPr marL="2405786" indent="0" algn="ctr">
              <a:buNone/>
              <a:defRPr sz="1403"/>
            </a:lvl7pPr>
            <a:lvl8pPr marL="2806751" indent="0" algn="ctr">
              <a:buNone/>
              <a:defRPr sz="1403"/>
            </a:lvl8pPr>
            <a:lvl9pPr marL="3207715" indent="0" algn="ctr">
              <a:buNone/>
              <a:defRPr sz="1403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3B9DDA-B58C-415E-9B0F-BAD45C30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369F-4AD3-4DD3-BED2-A25E2852E361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4679C2-D644-476D-9BC2-77E7DCF8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A6334D-4391-4D78-8744-5075F5AE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5A55-CCE7-4454-AC6B-AE7CAA142F42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5E00BF-EB77-40E4-B5D1-0B2CD1E7D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2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A8240-D75C-4A08-A379-72009183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1B527A-5D07-4F40-A041-3AEC832DD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D5700A-4B05-4218-A71C-30AE97C7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369F-4AD3-4DD3-BED2-A25E2852E361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09451E-B40C-4B89-A500-E01EAA38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2DF106-5E00-432E-9920-44EEF21F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5A55-CCE7-4454-AC6B-AE7CAA142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25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2267E2-E706-4778-B739-D5B1084B0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921B22-D982-48ED-97CB-92D5A8F6A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062" y="402483"/>
            <a:ext cx="6782619" cy="64064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27CDF0-8F91-459D-B94D-D30024D4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369F-4AD3-4DD3-BED2-A25E2852E361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6FB915-B36C-40EC-9B45-E86221CD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743A6D-5138-4ABD-BA78-865A0CA3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5A55-CCE7-4454-AC6B-AE7CAA142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60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23195-9624-44AF-AF90-DC120D05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7F6C8-B166-4809-BD9D-DD6E6D831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3B13FC-3B94-4E15-9669-9129E990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369F-4AD3-4DD3-BED2-A25E2852E361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F64CF5-33B4-4CC0-A979-B0780DA9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C9FDEC-6573-4AE7-AF89-A9AFA9CE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5A55-CCE7-4454-AC6B-AE7CAA142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15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C652B-AEF4-4622-BADA-2D770CBE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93" y="1884670"/>
            <a:ext cx="9221689" cy="3144614"/>
          </a:xfrm>
        </p:spPr>
        <p:txBody>
          <a:bodyPr anchor="b"/>
          <a:lstStyle>
            <a:lvl1pPr>
              <a:defRPr sz="5262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FB5510-EAB6-4D8B-B682-6CCBA1338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93" y="5059034"/>
            <a:ext cx="9221689" cy="1653678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0964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1929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2893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3858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4822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5786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67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7715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AAA239-E8DE-4317-ACEC-E87156E4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369F-4AD3-4DD3-BED2-A25E2852E361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254DDA-9042-4CB6-B57D-56B36419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D95B05-80D2-47C4-9D88-798E9AC2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5A55-CCE7-4454-AC6B-AE7CAA142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43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55728-42FE-4CEC-AE28-180D2B6C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ECF9F4-BBCC-4EB5-92B6-4E444669E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BDEBC5-6D7D-40FC-BE74-0CE0434F1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16A41C-5C9F-4484-83D7-617865F2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369F-4AD3-4DD3-BED2-A25E2852E361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B13D2E-DEC0-4586-8104-8CAA35C2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FB19DA-12AA-4B10-96AA-07B805A7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5A55-CCE7-4454-AC6B-AE7CAA142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68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CA811-56BE-43DE-B488-AF2CEB75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55" y="402483"/>
            <a:ext cx="9221689" cy="146118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9E15B-653E-40D0-BEF4-9C011449D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455" y="1853171"/>
            <a:ext cx="4523138" cy="908210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643EF6-737E-499E-9A37-993E2BB1D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455" y="2761381"/>
            <a:ext cx="4523138" cy="40615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716B00-1EB6-4EA8-B06E-918AC9548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2730" y="1853171"/>
            <a:ext cx="4545413" cy="908210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49396A-CE30-4711-A882-C35E3D022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2730" y="2761381"/>
            <a:ext cx="4545413" cy="40615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77DB7A4-9DEC-43C9-B9D5-A710DDCF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369F-4AD3-4DD3-BED2-A25E2852E361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DD9A85-47E8-4F58-931A-9874A448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E884B2C-4390-457E-9992-A81CB1C8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5A55-CCE7-4454-AC6B-AE7CAA142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49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2AA4B-D045-4572-9C52-F6F65B78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3C83F5-E32E-4283-9AA1-0FE06B92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369F-4AD3-4DD3-BED2-A25E2852E361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6A0728-CEFA-4E13-A3A3-B6C37BF8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6B2ABF-829C-4910-93CB-1930C1A3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5A55-CCE7-4454-AC6B-AE7CAA142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67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9747476-77B5-4A57-A7D8-03357FC0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369F-4AD3-4DD3-BED2-A25E2852E361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620504-822A-4161-A42B-A5CA68AF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B597B7-7FA7-449D-A878-0C61127C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5A55-CCE7-4454-AC6B-AE7CAA142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23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9A9C8-02AB-4768-9924-593A049A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2806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81E91-BF98-47EF-9FF1-54CFD5A8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413" y="1088454"/>
            <a:ext cx="5412730" cy="5372269"/>
          </a:xfrm>
        </p:spPr>
        <p:txBody>
          <a:bodyPr/>
          <a:lstStyle>
            <a:lvl1pPr>
              <a:defRPr sz="2806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CDB867-28EC-4BD4-AD6D-242A1AB2D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403"/>
            </a:lvl1pPr>
            <a:lvl2pPr marL="400964" indent="0">
              <a:buNone/>
              <a:defRPr sz="1228"/>
            </a:lvl2pPr>
            <a:lvl3pPr marL="801929" indent="0">
              <a:buNone/>
              <a:defRPr sz="1052"/>
            </a:lvl3pPr>
            <a:lvl4pPr marL="1202893" indent="0">
              <a:buNone/>
              <a:defRPr sz="877"/>
            </a:lvl4pPr>
            <a:lvl5pPr marL="1603858" indent="0">
              <a:buNone/>
              <a:defRPr sz="877"/>
            </a:lvl5pPr>
            <a:lvl6pPr marL="2004822" indent="0">
              <a:buNone/>
              <a:defRPr sz="877"/>
            </a:lvl6pPr>
            <a:lvl7pPr marL="2405786" indent="0">
              <a:buNone/>
              <a:defRPr sz="877"/>
            </a:lvl7pPr>
            <a:lvl8pPr marL="2806751" indent="0">
              <a:buNone/>
              <a:defRPr sz="877"/>
            </a:lvl8pPr>
            <a:lvl9pPr marL="3207715" indent="0">
              <a:buNone/>
              <a:defRPr sz="87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743440-5B4A-4DEA-9E62-A53128D5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369F-4AD3-4DD3-BED2-A25E2852E361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A97355-2393-4F65-80A6-C23C382C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85474A-D7B6-4308-9F86-95BD676D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5A55-CCE7-4454-AC6B-AE7CAA142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84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04146-F199-4997-992F-3F176156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2806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E6732F7-FBC1-4728-B913-1512CB9A6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45413" y="1088454"/>
            <a:ext cx="5412730" cy="5372269"/>
          </a:xfrm>
        </p:spPr>
        <p:txBody>
          <a:bodyPr/>
          <a:lstStyle>
            <a:lvl1pPr marL="0" indent="0">
              <a:buNone/>
              <a:defRPr sz="2806"/>
            </a:lvl1pPr>
            <a:lvl2pPr marL="400964" indent="0">
              <a:buNone/>
              <a:defRPr sz="2456"/>
            </a:lvl2pPr>
            <a:lvl3pPr marL="801929" indent="0">
              <a:buNone/>
              <a:defRPr sz="2105"/>
            </a:lvl3pPr>
            <a:lvl4pPr marL="1202893" indent="0">
              <a:buNone/>
              <a:defRPr sz="1754"/>
            </a:lvl4pPr>
            <a:lvl5pPr marL="1603858" indent="0">
              <a:buNone/>
              <a:defRPr sz="1754"/>
            </a:lvl5pPr>
            <a:lvl6pPr marL="2004822" indent="0">
              <a:buNone/>
              <a:defRPr sz="1754"/>
            </a:lvl6pPr>
            <a:lvl7pPr marL="2405786" indent="0">
              <a:buNone/>
              <a:defRPr sz="1754"/>
            </a:lvl7pPr>
            <a:lvl8pPr marL="2806751" indent="0">
              <a:buNone/>
              <a:defRPr sz="1754"/>
            </a:lvl8pPr>
            <a:lvl9pPr marL="3207715" indent="0">
              <a:buNone/>
              <a:defRPr sz="1754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18942F-6A66-46F3-961D-F4F65F2CD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403"/>
            </a:lvl1pPr>
            <a:lvl2pPr marL="400964" indent="0">
              <a:buNone/>
              <a:defRPr sz="1228"/>
            </a:lvl2pPr>
            <a:lvl3pPr marL="801929" indent="0">
              <a:buNone/>
              <a:defRPr sz="1052"/>
            </a:lvl3pPr>
            <a:lvl4pPr marL="1202893" indent="0">
              <a:buNone/>
              <a:defRPr sz="877"/>
            </a:lvl4pPr>
            <a:lvl5pPr marL="1603858" indent="0">
              <a:buNone/>
              <a:defRPr sz="877"/>
            </a:lvl5pPr>
            <a:lvl6pPr marL="2004822" indent="0">
              <a:buNone/>
              <a:defRPr sz="877"/>
            </a:lvl6pPr>
            <a:lvl7pPr marL="2405786" indent="0">
              <a:buNone/>
              <a:defRPr sz="877"/>
            </a:lvl7pPr>
            <a:lvl8pPr marL="2806751" indent="0">
              <a:buNone/>
              <a:defRPr sz="877"/>
            </a:lvl8pPr>
            <a:lvl9pPr marL="3207715" indent="0">
              <a:buNone/>
              <a:defRPr sz="87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031739-A2CF-4828-B119-1929AFB7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369F-4AD3-4DD3-BED2-A25E2852E361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F94223-507F-44EE-82DB-46A4D73E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BFE8F4-6524-4399-BE73-689A5371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5A55-CCE7-4454-AC6B-AE7CAA142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54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F58CE-3CC2-4A2A-98B5-DC84F519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2" y="402483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E39E02-057D-48D6-B0E6-B5D56A306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57E433-6D57-4B74-A48A-3FB99650E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062" y="7006699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0369F-4AD3-4DD3-BED2-A25E2852E361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647C40-0991-4DF8-84DC-97AFB73F4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1663" y="7006699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F2BABC-04C4-489D-9647-6BE9C9274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1093" y="7006699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D5A55-CCE7-4454-AC6B-AE7CAA142F42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CF84FBE-609C-425C-B3AF-7780894300D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8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801929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482" indent="-200482" algn="l" defTabSz="801929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447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411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375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340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304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269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233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197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0964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1929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2893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3858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4822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5786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6751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7715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97913-7F93-4E4C-A932-9560CD9A6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477" y="2862083"/>
            <a:ext cx="8018859" cy="988756"/>
          </a:xfrm>
        </p:spPr>
        <p:txBody>
          <a:bodyPr>
            <a:normAutofit/>
          </a:bodyPr>
          <a:lstStyle/>
          <a:p>
            <a:r>
              <a:rPr lang="en-US" dirty="0"/>
              <a:t>ASP.NET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EDC102-42F6-40D6-A4EC-B527B8352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Проект «</a:t>
            </a:r>
            <a:r>
              <a:rPr lang="en-US" dirty="0"/>
              <a:t>Forum</a:t>
            </a:r>
            <a:r>
              <a:rPr lang="ru-RU" dirty="0"/>
              <a:t>»</a:t>
            </a:r>
          </a:p>
          <a:p>
            <a:r>
              <a:rPr lang="ru-RU" dirty="0"/>
              <a:t>Тема «Форум»</a:t>
            </a:r>
          </a:p>
          <a:p>
            <a:r>
              <a:rPr lang="ru-RU" dirty="0"/>
              <a:t>Цыкунов Давид Андреевич </a:t>
            </a:r>
          </a:p>
          <a:p>
            <a:r>
              <a:rPr lang="en-US" dirty="0"/>
              <a:t>C#D-202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67364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6143E-01AC-4666-A013-3F47BB64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695B38-6143-432F-BDC7-CE501F1F7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105" dirty="0"/>
              <a:t>Основной платформой в моём проекте является </a:t>
            </a:r>
            <a:r>
              <a:rPr lang="en-US" sz="2105" dirty="0"/>
              <a:t>ASP.NET</a:t>
            </a:r>
            <a:r>
              <a:rPr lang="ru-RU" sz="2105" dirty="0"/>
              <a:t> </a:t>
            </a:r>
            <a:r>
              <a:rPr lang="en-US" sz="2105" dirty="0"/>
              <a:t>Core</a:t>
            </a:r>
            <a:r>
              <a:rPr lang="ru-RU" sz="2105" dirty="0"/>
              <a:t>. Она представляет из себя технологию от компании Microsoft, предназначенную для создания различного рода веб-приложений.</a:t>
            </a:r>
          </a:p>
          <a:p>
            <a:r>
              <a:rPr lang="en-US" sz="2105" dirty="0"/>
              <a:t>Identity </a:t>
            </a:r>
            <a:r>
              <a:rPr lang="ru-RU" sz="2105" dirty="0"/>
              <a:t>– система аутентификации и авторизации. </a:t>
            </a:r>
          </a:p>
          <a:p>
            <a:r>
              <a:rPr lang="en-US" sz="2105" dirty="0"/>
              <a:t>Entity Framework – </a:t>
            </a:r>
            <a:r>
              <a:rPr lang="ru-RU" sz="2105" dirty="0"/>
              <a:t>технология для доступа к данным.</a:t>
            </a:r>
            <a:endParaRPr lang="en-US" sz="2105" dirty="0"/>
          </a:p>
          <a:p>
            <a:r>
              <a:rPr lang="en-US" sz="2105" dirty="0"/>
              <a:t>Bootstrap – </a:t>
            </a:r>
            <a:r>
              <a:rPr lang="ru-RU" sz="2105" dirty="0"/>
              <a:t>готовая библиотека </a:t>
            </a:r>
            <a:r>
              <a:rPr lang="en-US" sz="2105" dirty="0"/>
              <a:t>CSS</a:t>
            </a:r>
            <a:r>
              <a:rPr lang="ru-RU" sz="2105" dirty="0"/>
              <a:t> кода для визуализации. </a:t>
            </a:r>
          </a:p>
        </p:txBody>
      </p:sp>
    </p:spTree>
    <p:extLst>
      <p:ext uri="{BB962C8B-B14F-4D97-AF65-F5344CB8AC3E}">
        <p14:creationId xmlns:p14="http://schemas.microsoft.com/office/powerpoint/2010/main" val="287259849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DC3D0-CCB4-40B4-827E-915790BC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Дизайн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88FAFC5-94BC-4ABF-BC68-2A9A50AB7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6109" y="3226693"/>
            <a:ext cx="7021865" cy="346644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B5F371-9CDC-4826-922F-B068942B4365}"/>
              </a:ext>
            </a:extLst>
          </p:cNvPr>
          <p:cNvSpPr txBox="1"/>
          <p:nvPr/>
        </p:nvSpPr>
        <p:spPr>
          <a:xfrm>
            <a:off x="548234" y="1749188"/>
            <a:ext cx="6287812" cy="1064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5" dirty="0"/>
              <a:t>Было решено сделать сайт в тёмных и тёплых тонах. </a:t>
            </a:r>
          </a:p>
          <a:p>
            <a:r>
              <a:rPr lang="ru-RU" sz="2105" dirty="0"/>
              <a:t>Это снижало нагрузку на глаза, благодаря чему </a:t>
            </a:r>
          </a:p>
          <a:p>
            <a:r>
              <a:rPr lang="ru-RU" sz="2105" dirty="0"/>
              <a:t>на форуме можно было проводить больше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83171105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5B394B2-8313-4676-BB2F-C78E9A6A7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726" y="2718958"/>
            <a:ext cx="2099547" cy="4280576"/>
          </a:xfrm>
          <a:prstGeom prst="roundRect">
            <a:avLst>
              <a:gd name="adj" fmla="val 8594"/>
            </a:avLst>
          </a:prstGeom>
          <a:solidFill>
            <a:schemeClr val="tx1"/>
          </a:solidFill>
          <a:ln>
            <a:noFill/>
          </a:ln>
          <a:effectLst/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F0A24-30B2-4022-B498-9B01B25D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Дизайн	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29D179A-CBA1-45C3-B727-13AA321D9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34186" y="2900204"/>
            <a:ext cx="1867683" cy="39755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26739E-51C6-49D1-B9C9-BE6E372C13C9}"/>
              </a:ext>
            </a:extLst>
          </p:cNvPr>
          <p:cNvSpPr txBox="1"/>
          <p:nvPr/>
        </p:nvSpPr>
        <p:spPr>
          <a:xfrm>
            <a:off x="735062" y="2255419"/>
            <a:ext cx="5699124" cy="416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5" dirty="0"/>
              <a:t>Форум адаптирован под телефоны и планшеты.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48249D-9B10-4862-9151-570BE4613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10" y="3559352"/>
            <a:ext cx="4729490" cy="325768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0AF19CD-C881-43F0-824A-1267563EFF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42" y="3404767"/>
            <a:ext cx="5411476" cy="359476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3861486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F4B29-241A-4DA7-B8E9-8F109823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  <a:r>
              <a:rPr lang="ru-RU" dirty="0"/>
              <a:t>-диаграммы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C6AD4A5-A9BC-403C-BC24-51190DB73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317" y="1421042"/>
            <a:ext cx="6128415" cy="3815919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4A9091-AB6F-42CD-9190-8B99EC59F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623" y="1637369"/>
            <a:ext cx="4244708" cy="483911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D18DEAA-056F-4978-A37E-D6529017F8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17" y="5236961"/>
            <a:ext cx="3330229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8434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C8214-55C6-4497-AF11-6A7143FF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БД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DDAB634-46FD-489C-B8DA-A3EEBDFCC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98" y="1762071"/>
            <a:ext cx="6386199" cy="4795838"/>
          </a:xfrm>
        </p:spPr>
      </p:pic>
    </p:spTree>
    <p:extLst>
      <p:ext uri="{BB962C8B-B14F-4D97-AF65-F5344CB8AC3E}">
        <p14:creationId xmlns:p14="http://schemas.microsoft.com/office/powerpoint/2010/main" val="214703869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powerpointstore.com_w89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powerpointstore.com_w89</Template>
  <TotalTime>222</TotalTime>
  <Words>116</Words>
  <Application>Microsoft Office PowerPoint</Application>
  <PresentationFormat>Произвольный</PresentationFormat>
  <Paragraphs>24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powerpointstore.com_w89</vt:lpstr>
      <vt:lpstr>ASP.NET</vt:lpstr>
      <vt:lpstr>Технологии</vt:lpstr>
      <vt:lpstr>Дизайн</vt:lpstr>
      <vt:lpstr>Дизайн </vt:lpstr>
      <vt:lpstr>UML-диаграммы</vt:lpstr>
      <vt:lpstr>Диаграмма БД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</dc:title>
  <dc:creator>Давид Цыкунов</dc:creator>
  <cp:lastModifiedBy>Давид Цыкунов</cp:lastModifiedBy>
  <cp:revision>12</cp:revision>
  <cp:lastPrinted>2022-01-23T14:29:07Z</cp:lastPrinted>
  <dcterms:created xsi:type="dcterms:W3CDTF">2022-01-23T11:58:20Z</dcterms:created>
  <dcterms:modified xsi:type="dcterms:W3CDTF">2022-07-05T11:09:27Z</dcterms:modified>
</cp:coreProperties>
</file>