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0625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6059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483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030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047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22316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3989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7182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723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586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19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85F0E-7752-4629-B9A9-4D44FFEED01B}" type="datetimeFigureOut">
              <a:rPr lang="ro-RO" smtClean="0"/>
              <a:t>09.05.2025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C947F-7915-46C5-B1B7-6EE393FE4D4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10654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Turcu9/Proiect-ALU-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hneemann/Digit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626200-7BCE-3AD5-17F1-3E71B025DD36}"/>
              </a:ext>
            </a:extLst>
          </p:cNvPr>
          <p:cNvSpPr txBox="1"/>
          <p:nvPr/>
        </p:nvSpPr>
        <p:spPr>
          <a:xfrm flipH="1">
            <a:off x="1863873" y="1557402"/>
            <a:ext cx="54162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Documentatie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ALU</a:t>
            </a:r>
          </a:p>
          <a:p>
            <a:pPr algn="ctr"/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Proiect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</a:t>
            </a:r>
            <a:endParaRPr lang="ro-RO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E1ACA-57B5-8EE0-5750-1D9D2C4B199D}"/>
              </a:ext>
            </a:extLst>
          </p:cNvPr>
          <p:cNvSpPr txBox="1"/>
          <p:nvPr/>
        </p:nvSpPr>
        <p:spPr>
          <a:xfrm>
            <a:off x="5711812" y="4108559"/>
            <a:ext cx="2178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Turcu David</a:t>
            </a:r>
            <a:endParaRPr lang="ro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ăzărescu Ana-Maria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Mihai Văcărescu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Hora Florian</a:t>
            </a:r>
          </a:p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Zmuncilă Adrian</a:t>
            </a:r>
          </a:p>
        </p:txBody>
      </p:sp>
    </p:spTree>
    <p:extLst>
      <p:ext uri="{BB962C8B-B14F-4D97-AF65-F5344CB8AC3E}">
        <p14:creationId xmlns:p14="http://schemas.microsoft.com/office/powerpoint/2010/main" val="281742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70C11D-1431-2B69-F882-E0488E9F7786}"/>
              </a:ext>
            </a:extLst>
          </p:cNvPr>
          <p:cNvSpPr txBox="1"/>
          <p:nvPr/>
        </p:nvSpPr>
        <p:spPr>
          <a:xfrm>
            <a:off x="1411605" y="3025044"/>
            <a:ext cx="63207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https://github.com/DavidTurcu9/Proiect-ALU-CN</a:t>
            </a:r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82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5B5782-2F5A-EBBF-934C-B85D48FE22AA}"/>
              </a:ext>
            </a:extLst>
          </p:cNvPr>
          <p:cNvSpPr txBox="1"/>
          <p:nvPr/>
        </p:nvSpPr>
        <p:spPr>
          <a:xfrm>
            <a:off x="1476505" y="539750"/>
            <a:ext cx="619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functionare ALU</a:t>
            </a: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64C743FE-A8B1-0098-E3F2-C90469C90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581"/>
            <a:ext cx="9144000" cy="385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7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1E8AA5-908E-CEA8-4DFF-01EFE760B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725" y="3815256"/>
            <a:ext cx="2661230" cy="19696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079F09-06A3-EEDB-DB11-ACB1F995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8981"/>
            <a:ext cx="9144000" cy="31526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465921-F281-54E9-0C1A-DA72129377EF}"/>
              </a:ext>
            </a:extLst>
          </p:cNvPr>
          <p:cNvSpPr txBox="1"/>
          <p:nvPr/>
        </p:nvSpPr>
        <p:spPr>
          <a:xfrm>
            <a:off x="231045" y="3641585"/>
            <a:ext cx="77699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Sumator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RCA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ro-RO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ăcut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în programul Digital (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https://github.com/hneemann/Digital</a:t>
            </a:r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din 9 FAC-uri.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op este setat pe 0, acesta va face adunare.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Dacă op este setat pe 1, acesta va face scădere.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 input-uri 2 numere pe 8 biți și op(operator).</a:t>
            </a:r>
          </a:p>
          <a:p>
            <a:r>
              <a:rPr lang="ro-R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 output-uri un număr pe 9 biți.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2D8D5-BD54-C923-67FC-295AED474EC2}"/>
              </a:ext>
            </a:extLst>
          </p:cNvPr>
          <p:cNvSpPr txBox="1"/>
          <p:nvPr/>
        </p:nvSpPr>
        <p:spPr>
          <a:xfrm>
            <a:off x="854636" y="85266"/>
            <a:ext cx="743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adunării și a scăderii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356CC5-CC42-DE52-709B-ECED2F422AEC}"/>
              </a:ext>
            </a:extLst>
          </p:cNvPr>
          <p:cNvSpPr txBox="1"/>
          <p:nvPr/>
        </p:nvSpPr>
        <p:spPr>
          <a:xfrm>
            <a:off x="3452648" y="3174423"/>
            <a:ext cx="1704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Sumatorul RCA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DEB241-1C47-77E2-825B-8B2336BF5CF3}"/>
              </a:ext>
            </a:extLst>
          </p:cNvPr>
          <p:cNvSpPr txBox="1"/>
          <p:nvPr/>
        </p:nvSpPr>
        <p:spPr>
          <a:xfrm>
            <a:off x="7582340" y="5882746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5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B1203-FC84-3650-A38D-374744E7E43A}"/>
              </a:ext>
            </a:extLst>
          </p:cNvPr>
          <p:cNvSpPr txBox="1"/>
          <p:nvPr/>
        </p:nvSpPr>
        <p:spPr>
          <a:xfrm>
            <a:off x="720368" y="2619741"/>
            <a:ext cx="243949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înmulțirii prin Booth Radix-2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49442-DCDC-64BC-2D9B-ECE51F4E7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845" y="266290"/>
            <a:ext cx="4242787" cy="64233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C3441B-8AF0-1FD2-F6D5-775D66BFE132}"/>
              </a:ext>
            </a:extLst>
          </p:cNvPr>
          <p:cNvSpPr/>
          <p:nvPr/>
        </p:nvSpPr>
        <p:spPr>
          <a:xfrm>
            <a:off x="4000499" y="3729990"/>
            <a:ext cx="535305" cy="106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00 </a:t>
            </a:r>
            <a:r>
              <a:rPr lang="en-US" sz="500" dirty="0" err="1">
                <a:solidFill>
                  <a:schemeClr val="tx1"/>
                </a:solidFill>
              </a:rPr>
              <a:t>sau</a:t>
            </a:r>
            <a:r>
              <a:rPr lang="en-US" sz="500" dirty="0">
                <a:solidFill>
                  <a:schemeClr val="tx1"/>
                </a:solidFill>
              </a:rPr>
              <a:t> 11</a:t>
            </a:r>
            <a:endParaRPr lang="ro-RO" sz="5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559A8C-5BBB-4ED4-C177-0461ED568977}"/>
              </a:ext>
            </a:extLst>
          </p:cNvPr>
          <p:cNvCxnSpPr>
            <a:cxnSpLocks/>
          </p:cNvCxnSpPr>
          <p:nvPr/>
        </p:nvCxnSpPr>
        <p:spPr>
          <a:xfrm>
            <a:off x="4259577" y="3477990"/>
            <a:ext cx="0" cy="252000"/>
          </a:xfrm>
          <a:prstGeom prst="straightConnector1">
            <a:avLst/>
          </a:prstGeom>
          <a:ln w="3175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353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210BB0-A20A-C312-49B0-8EA83972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63" y="147320"/>
            <a:ext cx="3326275" cy="65633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4C09BC-62DF-6A27-FD34-DDBB5C50F870}"/>
              </a:ext>
            </a:extLst>
          </p:cNvPr>
          <p:cNvSpPr txBox="1"/>
          <p:nvPr/>
        </p:nvSpPr>
        <p:spPr>
          <a:xfrm>
            <a:off x="1004848" y="2551837"/>
            <a:ext cx="2439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Implementarea împărțirii prin Restoring Division</a:t>
            </a:r>
          </a:p>
        </p:txBody>
      </p:sp>
    </p:spTree>
    <p:extLst>
      <p:ext uri="{BB962C8B-B14F-4D97-AF65-F5344CB8AC3E}">
        <p14:creationId xmlns:p14="http://schemas.microsoft.com/office/powerpoint/2010/main" val="166004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118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David-Mihai Turcu</dc:creator>
  <cp:lastModifiedBy>David-Mihai Turcu</cp:lastModifiedBy>
  <cp:revision>3</cp:revision>
  <dcterms:created xsi:type="dcterms:W3CDTF">2025-04-30T07:43:23Z</dcterms:created>
  <dcterms:modified xsi:type="dcterms:W3CDTF">2025-05-09T10:11:05Z</dcterms:modified>
</cp:coreProperties>
</file>