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69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5F0E-7752-4629-B9A9-4D44FFEED01B}" type="datetimeFigureOut">
              <a:rPr lang="ro-RO" smtClean="0"/>
              <a:t>30.04.2025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947F-7915-46C5-B1B7-6EE393FE4D4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06259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5F0E-7752-4629-B9A9-4D44FFEED01B}" type="datetimeFigureOut">
              <a:rPr lang="ro-RO" smtClean="0"/>
              <a:t>30.04.2025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947F-7915-46C5-B1B7-6EE393FE4D4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60593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5F0E-7752-4629-B9A9-4D44FFEED01B}" type="datetimeFigureOut">
              <a:rPr lang="ro-RO" smtClean="0"/>
              <a:t>30.04.2025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947F-7915-46C5-B1B7-6EE393FE4D4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2483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5F0E-7752-4629-B9A9-4D44FFEED01B}" type="datetimeFigureOut">
              <a:rPr lang="ro-RO" smtClean="0"/>
              <a:t>30.04.2025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947F-7915-46C5-B1B7-6EE393FE4D4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03071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5F0E-7752-4629-B9A9-4D44FFEED01B}" type="datetimeFigureOut">
              <a:rPr lang="ro-RO" smtClean="0"/>
              <a:t>30.04.2025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947F-7915-46C5-B1B7-6EE393FE4D4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0474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5F0E-7752-4629-B9A9-4D44FFEED01B}" type="datetimeFigureOut">
              <a:rPr lang="ro-RO" smtClean="0"/>
              <a:t>30.04.2025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947F-7915-46C5-B1B7-6EE393FE4D4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22316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5F0E-7752-4629-B9A9-4D44FFEED01B}" type="datetimeFigureOut">
              <a:rPr lang="ro-RO" smtClean="0"/>
              <a:t>30.04.2025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947F-7915-46C5-B1B7-6EE393FE4D4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39899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5F0E-7752-4629-B9A9-4D44FFEED01B}" type="datetimeFigureOut">
              <a:rPr lang="ro-RO" smtClean="0"/>
              <a:t>30.04.2025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947F-7915-46C5-B1B7-6EE393FE4D4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71822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5F0E-7752-4629-B9A9-4D44FFEED01B}" type="datetimeFigureOut">
              <a:rPr lang="ro-RO" smtClean="0"/>
              <a:t>30.04.2025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947F-7915-46C5-B1B7-6EE393FE4D4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97236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5F0E-7752-4629-B9A9-4D44FFEED01B}" type="datetimeFigureOut">
              <a:rPr lang="ro-RO" smtClean="0"/>
              <a:t>30.04.2025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947F-7915-46C5-B1B7-6EE393FE4D4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35867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5F0E-7752-4629-B9A9-4D44FFEED01B}" type="datetimeFigureOut">
              <a:rPr lang="ro-RO" smtClean="0"/>
              <a:t>30.04.2025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947F-7915-46C5-B1B7-6EE393FE4D4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1909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E85F0E-7752-4629-B9A9-4D44FFEED01B}" type="datetimeFigureOut">
              <a:rPr lang="ro-RO" smtClean="0"/>
              <a:t>30.04.2025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EC947F-7915-46C5-B1B7-6EE393FE4D4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10654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vidTurcu9/Proiect-ALU-C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626200-7BCE-3AD5-17F1-3E71B025DD36}"/>
              </a:ext>
            </a:extLst>
          </p:cNvPr>
          <p:cNvSpPr txBox="1"/>
          <p:nvPr/>
        </p:nvSpPr>
        <p:spPr>
          <a:xfrm flipH="1">
            <a:off x="1863873" y="1557402"/>
            <a:ext cx="54162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Documentatie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ALU</a:t>
            </a:r>
          </a:p>
          <a:p>
            <a:pPr algn="ctr"/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Proiect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CN</a:t>
            </a:r>
            <a:endParaRPr lang="ro-RO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6E1ACA-57B5-8EE0-5750-1D9D2C4B199D}"/>
              </a:ext>
            </a:extLst>
          </p:cNvPr>
          <p:cNvSpPr txBox="1"/>
          <p:nvPr/>
        </p:nvSpPr>
        <p:spPr>
          <a:xfrm>
            <a:off x="5711812" y="4108559"/>
            <a:ext cx="21788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Turcu David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ăzărescu Ana-Maria</a:t>
            </a: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Mihai Văcărescu</a:t>
            </a: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Hora Florian</a:t>
            </a: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Zmuncilă Adrian</a:t>
            </a:r>
          </a:p>
        </p:txBody>
      </p:sp>
    </p:spTree>
    <p:extLst>
      <p:ext uri="{BB962C8B-B14F-4D97-AF65-F5344CB8AC3E}">
        <p14:creationId xmlns:p14="http://schemas.microsoft.com/office/powerpoint/2010/main" val="2817428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370C11D-1431-2B69-F882-E0488E9F7786}"/>
              </a:ext>
            </a:extLst>
          </p:cNvPr>
          <p:cNvSpPr txBox="1"/>
          <p:nvPr/>
        </p:nvSpPr>
        <p:spPr>
          <a:xfrm>
            <a:off x="1411605" y="3025044"/>
            <a:ext cx="632079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https://github.com/DavidTurcu9/Proiect-ALU-CN</a:t>
            </a:r>
            <a:endParaRPr lang="ro-R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o-R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824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F0FB56-9BBF-9F8F-2A4E-3D7C74E63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112" y="1748723"/>
            <a:ext cx="6383776" cy="44762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5B5782-2F5A-EBBF-934C-B85D48FE22AA}"/>
              </a:ext>
            </a:extLst>
          </p:cNvPr>
          <p:cNvSpPr txBox="1"/>
          <p:nvPr/>
        </p:nvSpPr>
        <p:spPr>
          <a:xfrm>
            <a:off x="1476505" y="539750"/>
            <a:ext cx="6190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Diagrama de functionare ALU</a:t>
            </a:r>
          </a:p>
        </p:txBody>
      </p:sp>
    </p:spTree>
    <p:extLst>
      <p:ext uri="{BB962C8B-B14F-4D97-AF65-F5344CB8AC3E}">
        <p14:creationId xmlns:p14="http://schemas.microsoft.com/office/powerpoint/2010/main" val="3604078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5FAD27-D4E4-5868-0371-C8648A7EC536}"/>
              </a:ext>
            </a:extLst>
          </p:cNvPr>
          <p:cNvSpPr txBox="1"/>
          <p:nvPr/>
        </p:nvSpPr>
        <p:spPr>
          <a:xfrm>
            <a:off x="854636" y="842011"/>
            <a:ext cx="7434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Implementarea adunării și a scăderii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ABFF3E-26C9-4B63-AB46-238330FF9B66}"/>
              </a:ext>
            </a:extLst>
          </p:cNvPr>
          <p:cNvSpPr txBox="1"/>
          <p:nvPr/>
        </p:nvSpPr>
        <p:spPr>
          <a:xfrm>
            <a:off x="1671724" y="3137558"/>
            <a:ext cx="58005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Adunarea este implementată printr-un RCA format din 8 FAC-uri, numerotate de la 0 la 7.</a:t>
            </a:r>
          </a:p>
          <a:p>
            <a:pPr algn="just"/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input avem 2 numere pe 8 biți, iar la output este rezultatul pe 8 biți și carry out.</a:t>
            </a:r>
          </a:p>
        </p:txBody>
      </p:sp>
    </p:spTree>
    <p:extLst>
      <p:ext uri="{BB962C8B-B14F-4D97-AF65-F5344CB8AC3E}">
        <p14:creationId xmlns:p14="http://schemas.microsoft.com/office/powerpoint/2010/main" val="2139634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BB1203-FC84-3650-A38D-374744E7E43A}"/>
              </a:ext>
            </a:extLst>
          </p:cNvPr>
          <p:cNvSpPr txBox="1"/>
          <p:nvPr/>
        </p:nvSpPr>
        <p:spPr>
          <a:xfrm>
            <a:off x="720368" y="2619741"/>
            <a:ext cx="243949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o-RO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Implementarea înmulțirii prin Booth Radix-2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949442-DCDC-64BC-2D9B-ECE51F4E7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845" y="266290"/>
            <a:ext cx="4242787" cy="642339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1C3441B-8AF0-1FD2-F6D5-775D66BFE132}"/>
              </a:ext>
            </a:extLst>
          </p:cNvPr>
          <p:cNvSpPr/>
          <p:nvPr/>
        </p:nvSpPr>
        <p:spPr>
          <a:xfrm>
            <a:off x="4000499" y="3729990"/>
            <a:ext cx="535305" cy="1066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00 </a:t>
            </a:r>
            <a:r>
              <a:rPr lang="en-US" sz="500" dirty="0" err="1">
                <a:solidFill>
                  <a:schemeClr val="tx1"/>
                </a:solidFill>
              </a:rPr>
              <a:t>sau</a:t>
            </a:r>
            <a:r>
              <a:rPr lang="en-US" sz="500" dirty="0">
                <a:solidFill>
                  <a:schemeClr val="tx1"/>
                </a:solidFill>
              </a:rPr>
              <a:t> 11</a:t>
            </a:r>
            <a:endParaRPr lang="ro-RO" sz="5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A559A8C-5BBB-4ED4-C177-0461ED568977}"/>
              </a:ext>
            </a:extLst>
          </p:cNvPr>
          <p:cNvCxnSpPr>
            <a:cxnSpLocks/>
          </p:cNvCxnSpPr>
          <p:nvPr/>
        </p:nvCxnSpPr>
        <p:spPr>
          <a:xfrm>
            <a:off x="4259577" y="3477990"/>
            <a:ext cx="0" cy="252000"/>
          </a:xfrm>
          <a:prstGeom prst="straightConnector1">
            <a:avLst/>
          </a:prstGeom>
          <a:ln w="3175" cap="rnd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532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210BB0-A20A-C312-49B0-8EA839726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363" y="147320"/>
            <a:ext cx="3326275" cy="65633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4C09BC-62DF-6A27-FD34-DDBB5C50F870}"/>
              </a:ext>
            </a:extLst>
          </p:cNvPr>
          <p:cNvSpPr txBox="1"/>
          <p:nvPr/>
        </p:nvSpPr>
        <p:spPr>
          <a:xfrm>
            <a:off x="1004848" y="2551837"/>
            <a:ext cx="24394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o-RO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Implementarea împărțirii prin Restoring Division</a:t>
            </a:r>
          </a:p>
        </p:txBody>
      </p:sp>
    </p:spTree>
    <p:extLst>
      <p:ext uri="{BB962C8B-B14F-4D97-AF65-F5344CB8AC3E}">
        <p14:creationId xmlns:p14="http://schemas.microsoft.com/office/powerpoint/2010/main" val="1660046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</TotalTime>
  <Words>84</Words>
  <Application>Microsoft Office PowerPoint</Application>
  <PresentationFormat>On-screen Show (4:3)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David-Mihai Turcu</dc:creator>
  <cp:lastModifiedBy>David-Mihai Turcu</cp:lastModifiedBy>
  <cp:revision>1</cp:revision>
  <dcterms:created xsi:type="dcterms:W3CDTF">2025-04-30T07:43:23Z</dcterms:created>
  <dcterms:modified xsi:type="dcterms:W3CDTF">2025-04-30T08:54:05Z</dcterms:modified>
</cp:coreProperties>
</file>