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78835-D1CF-EFE5-DDEF-D4418FEA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2136-BE3E-EA62-9BB4-4762ECF12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B3F1B-1C40-A0A9-8FA5-BB61F288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BCAE6-FDD4-860D-DED5-DB3EC196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6CF7-CCFD-ABC5-E1E0-EEF789D2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44015-43C2-2EB3-6C1F-107FC0B6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868F98-182A-282D-14C3-329458EE7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43F7F2-F2CB-E371-74A9-70459ED2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9C96FA-2D11-30FD-D984-76B6AFAD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57C1F-7E96-0182-94E1-8F79CD35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339C43-44A3-BF20-449A-0F7A524D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3A50B-EFA4-28C1-C088-3DD357BF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B1378-F3ED-183F-D627-84722E6A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B5E81-A150-C82F-A165-19D9FBC4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B6361-1F20-D109-5A8B-50A6E705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DA92-768B-AF74-E3EE-2FE45CEA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40EDC-C7A3-E8E6-ED5D-511F143C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26CB2-7A69-9E8D-0CC1-F6824682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EEF43-548F-8486-17FC-293DC597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499FB-E2EF-8195-571F-5B77C68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3337F-8703-2B2A-E2B0-04C97EB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FEDAF-0DC4-2969-FA59-11312904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DC4CA-93BF-BF41-FB3D-20994EB5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9BFAE-4088-2B80-9959-BB92151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DFA1-32B7-B542-A96E-98117782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C7282-7E3A-DA2E-83C2-AF1F60B7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B54C9-15D7-71FF-1199-63A93099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3EF7CE-1B49-DBAC-36D3-81DAE748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A6423-1351-33F5-0879-9D1269C7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58E3D-7FCA-640C-46BC-A69D194A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ED8D3-1DDF-8C0D-4C13-9CC5D13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CD283-BBD9-4121-02F9-E96549F7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71314-6B59-ABC0-04A2-CA70A7B7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F9D0A9-CE36-A135-9503-DA8A89A9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318F08-CC65-1F58-EB4B-0EB591FE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0E89A7-72EB-61B5-6444-A22FFDF08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60A678-A46B-F746-324E-D7083934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39B6C2-3478-A427-248C-C66AB312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59F6FB-72A2-2888-7ED7-177AEFD9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EF32-CDC4-DFEC-78A1-8AD0C0C7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84A63-3298-DFBD-357A-A7307B53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32F4ED-BB89-1FDC-8FF2-4D0BF977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CE7EC2-C5E6-5CC5-6A18-7D2C806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014483-DFD5-5C5C-F6A2-691B1183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2C6F7F-A291-64E5-9415-F6A6B05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184859-439E-4716-2D29-A4E34969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32BB9-8A08-1ED5-6542-A984E6E9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D6C24-8AF8-FCF9-C345-140AD8E2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AC4AA9-F0CE-1A3D-4EE5-88BAE7D2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ADD62-9DDF-1DE9-B864-9FB708F7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DA3A6C-8734-EB31-03C9-E30441A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6B7819-FA88-34EA-C06D-1C2CEB57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831B6-7BF9-6412-95CF-FD0BD052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0F3F7-568A-05B7-B4B7-D93D2EA06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BEDD1C-F7B1-9336-6E0E-34B1AE04E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15F9C1-0FC1-F1EF-0A73-21E46F9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E35A3E-A927-D82A-D11A-AEE15C75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1BB6F-D497-BB1B-E4DB-BF9DD37A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1FF553-5767-AB30-B284-1404258E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5EF3B3-8D49-7F3B-4A32-1E9FDCF1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A89456-3CA1-A4C8-CF30-5973C7E53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D39D-C4D5-460A-A0D3-20C56C2FE5D1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8CA7C-4341-D3E7-D98E-A678C664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9D8AA-9262-4329-A19A-BBCA878FF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44FD-A803-45CC-A328-6251B2D78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EEE05-3396-E973-AC2F-75CE9FFF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an </a:t>
            </a:r>
            <a:r>
              <a:rPr lang="en-GB" dirty="0" err="1"/>
              <a:t>optionset</a:t>
            </a:r>
            <a:r>
              <a:rPr lang="en-GB" dirty="0"/>
              <a:t> no -&gt; yes.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2588E-9602-5B86-44A4-6070004F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Update 1000 records in the tool.</a:t>
            </a:r>
          </a:p>
          <a:p>
            <a:pPr lvl="1"/>
            <a:r>
              <a:rPr lang="en-GB" b="1" dirty="0"/>
              <a:t>Elastic</a:t>
            </a:r>
            <a:r>
              <a:rPr lang="en-GB" dirty="0"/>
              <a:t>: 1 min. 39 sec. = 99 sec. </a:t>
            </a:r>
          </a:p>
          <a:p>
            <a:pPr lvl="1"/>
            <a:r>
              <a:rPr lang="en-GB" b="1" dirty="0"/>
              <a:t>Regular Table</a:t>
            </a:r>
            <a:r>
              <a:rPr lang="en-GB" dirty="0"/>
              <a:t>: 2 min. 05 sec. = 125 sec. -&gt; 99/125 = 20% slower.</a:t>
            </a:r>
          </a:p>
          <a:p>
            <a:r>
              <a:rPr lang="en-GB" dirty="0"/>
              <a:t>Using Data Bulk Updater (Jonas Rapp) XRM Toolbox (20.000 records):</a:t>
            </a:r>
          </a:p>
          <a:p>
            <a:pPr lvl="1"/>
            <a:r>
              <a:rPr lang="en-GB" b="1" dirty="0"/>
              <a:t>Elastic</a:t>
            </a:r>
            <a:r>
              <a:rPr lang="en-GB" dirty="0"/>
              <a:t>: 11 min. 53 sec. = 713 sec.</a:t>
            </a:r>
          </a:p>
          <a:p>
            <a:pPr lvl="1"/>
            <a:r>
              <a:rPr lang="en-GB" b="1" dirty="0"/>
              <a:t>Regular Table</a:t>
            </a:r>
            <a:r>
              <a:rPr lang="en-GB" dirty="0"/>
              <a:t>: 7 min. 31 sec. = 451 sec -&gt; 37% quicker</a:t>
            </a:r>
          </a:p>
          <a:p>
            <a:r>
              <a:rPr lang="en-GB" dirty="0"/>
              <a:t>Power Automate Cloud Flow:</a:t>
            </a:r>
          </a:p>
          <a:p>
            <a:pPr lvl="1"/>
            <a:r>
              <a:rPr lang="en-GB" b="1" dirty="0"/>
              <a:t>Elastic</a:t>
            </a:r>
            <a:r>
              <a:rPr lang="en-GB" dirty="0"/>
              <a:t>: 33 sec.</a:t>
            </a:r>
            <a:endParaRPr lang="en-US" dirty="0"/>
          </a:p>
          <a:p>
            <a:pPr lvl="1"/>
            <a:r>
              <a:rPr lang="en-US" b="1" dirty="0"/>
              <a:t>Regular Table</a:t>
            </a:r>
            <a:r>
              <a:rPr lang="en-US" dirty="0"/>
              <a:t>: 3 min. 14 sec. = 194 sec. -&gt; 6x slower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75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Updating an optionset no -&gt; yes.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Uhlmann</dc:creator>
  <cp:lastModifiedBy>David Uhlmann</cp:lastModifiedBy>
  <cp:revision>3</cp:revision>
  <dcterms:created xsi:type="dcterms:W3CDTF">2023-12-30T13:12:24Z</dcterms:created>
  <dcterms:modified xsi:type="dcterms:W3CDTF">2023-12-30T14:01:00Z</dcterms:modified>
</cp:coreProperties>
</file>