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65" r:id="rId4"/>
    <p:sldId id="261" r:id="rId5"/>
    <p:sldId id="262" r:id="rId6"/>
    <p:sldId id="267" r:id="rId7"/>
    <p:sldId id="268" r:id="rId8"/>
    <p:sldId id="258" r:id="rId9"/>
    <p:sldId id="264" r:id="rId10"/>
    <p:sldId id="260" r:id="rId11"/>
    <p:sldId id="259" r:id="rId12"/>
    <p:sldId id="263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0DFA4-1672-4BB0-8C9C-920B79ED51A4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94414-65F4-4417-8D89-4E1E1FBA13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858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94414-65F4-4417-8D89-4E1E1FBA136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901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94414-65F4-4417-8D89-4E1E1FBA136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901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11. 5. 2019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ing-your-first-neural-network-using-keras-29ad67075191" TargetMode="External"/><Relationship Id="rId2" Type="http://schemas.openxmlformats.org/officeDocument/2006/relationships/hyperlink" Target="https://towardsdatascience.com/activation-functions-neural-networks-1cbd9f8d91d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botika.sk/seminar/2018/robotikask6-kera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Dávid Kukučka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Neuronové</a:t>
            </a:r>
            <a:r>
              <a:rPr lang="sk-SK" dirty="0" smtClean="0"/>
              <a:t> siete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102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Vytvorenie a školenie neurónovej siete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sk-SK" dirty="0" smtClean="0"/>
              <a:t>Konfigurácia siete </a:t>
            </a:r>
          </a:p>
          <a:p>
            <a:pPr marL="571500" indent="-457200">
              <a:buAutoNum type="arabicPeriod"/>
            </a:pPr>
            <a:r>
              <a:rPr lang="sk-SK" dirty="0" smtClean="0"/>
              <a:t>Školenie neurónovej siete  </a:t>
            </a:r>
            <a:endParaRPr lang="sk-SK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09461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05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Vizualizácia </a:t>
            </a:r>
            <a:endParaRPr lang="sk-SK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37528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988840"/>
            <a:ext cx="4085911" cy="434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82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</a:t>
            </a:r>
            <a:r>
              <a:rPr lang="sk-SK" dirty="0" err="1" smtClean="0"/>
              <a:t>pozornost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k-SK" sz="2000" dirty="0" smtClean="0"/>
              <a:t>Zdroje :</a:t>
            </a:r>
          </a:p>
          <a:p>
            <a:r>
              <a:rPr lang="sk-SK" sz="2000" dirty="0">
                <a:hlinkClick r:id="rId2"/>
              </a:rPr>
              <a:t>https://</a:t>
            </a:r>
            <a:r>
              <a:rPr lang="sk-SK" sz="2000" dirty="0" smtClean="0">
                <a:hlinkClick r:id="rId2"/>
              </a:rPr>
              <a:t>towardsdatascience.com/activation-functions-neural-networks-1cbd9f8d91d6</a:t>
            </a:r>
            <a:endParaRPr lang="sk-SK" sz="2000" dirty="0" smtClean="0"/>
          </a:p>
          <a:p>
            <a:r>
              <a:rPr lang="sk-SK" sz="2000" dirty="0">
                <a:hlinkClick r:id="rId3"/>
              </a:rPr>
              <a:t>https://</a:t>
            </a:r>
            <a:r>
              <a:rPr lang="sk-SK" sz="2000" dirty="0" smtClean="0">
                <a:hlinkClick r:id="rId3"/>
              </a:rPr>
              <a:t>towardsdatascience.com/building-your-first-neural-network-using-keras-29ad67075191</a:t>
            </a:r>
            <a:endParaRPr lang="sk-SK" sz="2000" dirty="0" smtClean="0"/>
          </a:p>
          <a:p>
            <a:r>
              <a:rPr lang="sk-SK" sz="2000" dirty="0">
                <a:hlinkClick r:id="rId4"/>
              </a:rPr>
              <a:t>http://</a:t>
            </a:r>
            <a:r>
              <a:rPr lang="sk-SK" sz="2000" dirty="0" smtClean="0">
                <a:hlinkClick r:id="rId4"/>
              </a:rPr>
              <a:t>www.robotika.sk/seminar/2018/robotikask6-keras.pdf</a:t>
            </a:r>
            <a:endParaRPr lang="sk-SK" sz="2000" dirty="0" smtClean="0"/>
          </a:p>
          <a:p>
            <a:r>
              <a:rPr lang="sk-SK" sz="2000" dirty="0"/>
              <a:t>https://www.infoworld.com/article/3336192/what-is-keras-the-deep-neural-network-api-explained.html</a:t>
            </a:r>
            <a:endParaRPr lang="sk-SK" sz="2000" dirty="0" smtClean="0"/>
          </a:p>
          <a:p>
            <a:pPr marL="11430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961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Úprava a spracovanie </a:t>
            </a:r>
            <a:br>
              <a:rPr lang="sk-SK" dirty="0" smtClean="0"/>
            </a:br>
            <a:r>
              <a:rPr lang="sk-SK" dirty="0" smtClean="0"/>
              <a:t>údajov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k-SK" dirty="0" smtClean="0"/>
              <a:t>Vloženie </a:t>
            </a:r>
            <a:r>
              <a:rPr lang="sk-SK" dirty="0" err="1" smtClean="0"/>
              <a:t>datasetu</a:t>
            </a:r>
            <a:r>
              <a:rPr lang="sk-SK" dirty="0" smtClean="0"/>
              <a:t>  a predstavenie dát : </a:t>
            </a:r>
          </a:p>
          <a:p>
            <a:pPr lvl="1"/>
            <a:r>
              <a:rPr lang="sk-SK" dirty="0" smtClean="0"/>
              <a:t>Prvých 10 stĺpcov informácie o nehnuteľnosti</a:t>
            </a:r>
          </a:p>
          <a:p>
            <a:pPr lvl="1"/>
            <a:r>
              <a:rPr lang="sk-SK" dirty="0" smtClean="0"/>
              <a:t>Posledný stĺpec ukazuje či je cena nad priemerom</a:t>
            </a:r>
          </a:p>
          <a:p>
            <a:pPr marL="114300" indent="0">
              <a:buNone/>
            </a:pPr>
            <a:endParaRPr lang="sk-SK" dirty="0" smtClean="0"/>
          </a:p>
          <a:p>
            <a:pPr marL="114300" indent="0">
              <a:buNone/>
            </a:pP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992"/>
            <a:ext cx="5560219" cy="271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1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Úprava a spracovanie </a:t>
            </a:r>
            <a:br>
              <a:rPr lang="sk-SK" dirty="0" smtClean="0"/>
            </a:br>
            <a:r>
              <a:rPr lang="sk-SK" dirty="0" smtClean="0"/>
              <a:t>údajov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k-SK" dirty="0"/>
              <a:t>2</a:t>
            </a:r>
            <a:r>
              <a:rPr lang="sk-SK" dirty="0" smtClean="0"/>
              <a:t>.  Prevedenie dát na polia</a:t>
            </a:r>
          </a:p>
          <a:p>
            <a:pPr marL="114300" indent="0">
              <a:buNone/>
            </a:pP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2780928"/>
            <a:ext cx="75914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77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Úprava a spracovanie </a:t>
            </a:r>
            <a:br>
              <a:rPr lang="sk-SK" dirty="0" smtClean="0"/>
            </a:br>
            <a:r>
              <a:rPr lang="sk-SK" dirty="0" smtClean="0"/>
              <a:t>údajov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k-SK" dirty="0"/>
              <a:t>3</a:t>
            </a:r>
            <a:r>
              <a:rPr lang="sk-SK" dirty="0" smtClean="0"/>
              <a:t>. Rozdelenie dát na vstupné funkcie (X) a funkciu (Y) 	ktorú chceme predpovedať </a:t>
            </a:r>
          </a:p>
          <a:p>
            <a:r>
              <a:rPr lang="sk-SK" dirty="0" smtClean="0"/>
              <a:t>Prvých </a:t>
            </a:r>
            <a:r>
              <a:rPr lang="sk-SK" dirty="0"/>
              <a:t>10 stĺpcov </a:t>
            </a:r>
            <a:r>
              <a:rPr lang="sk-SK" dirty="0" smtClean="0"/>
              <a:t>priradíme do premennej X</a:t>
            </a:r>
          </a:p>
          <a:p>
            <a:r>
              <a:rPr lang="sk-SK" dirty="0" smtClean="0"/>
              <a:t>Posledný stĺpec do premennej Y</a:t>
            </a:r>
            <a:endParaRPr lang="sk-S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91213"/>
            <a:ext cx="8178800" cy="102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38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Úprava a spracovanie </a:t>
            </a:r>
            <a:br>
              <a:rPr lang="sk-SK" dirty="0" smtClean="0"/>
            </a:br>
            <a:r>
              <a:rPr lang="sk-SK" dirty="0" smtClean="0"/>
              <a:t>údajov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k-SK" sz="2000" dirty="0"/>
              <a:t>4</a:t>
            </a:r>
            <a:r>
              <a:rPr lang="sk-SK" dirty="0" smtClean="0"/>
              <a:t>. </a:t>
            </a:r>
            <a:r>
              <a:rPr lang="sk-SK" sz="2000" dirty="0" smtClean="0"/>
              <a:t>Rozdelenie údajov na tréningový set, overovací súbor a test set.</a:t>
            </a:r>
          </a:p>
          <a:p>
            <a:pPr marL="114300" indent="0">
              <a:buNone/>
            </a:pPr>
            <a:r>
              <a:rPr lang="sk-SK" sz="2000" dirty="0" smtClean="0"/>
              <a:t>Vo výsledku máme 6 premenných : </a:t>
            </a:r>
          </a:p>
          <a:p>
            <a:r>
              <a:rPr lang="sk-SK" sz="1800" dirty="0" err="1"/>
              <a:t>X_train</a:t>
            </a:r>
            <a:r>
              <a:rPr lang="sk-SK" sz="1800" dirty="0"/>
              <a:t> (10 vstupných funkcií, 70% </a:t>
            </a:r>
            <a:r>
              <a:rPr lang="sk-SK" sz="1800" dirty="0" smtClean="0"/>
              <a:t>dát)</a:t>
            </a:r>
          </a:p>
          <a:p>
            <a:r>
              <a:rPr lang="sk-SK" sz="1800" dirty="0" err="1"/>
              <a:t>X_val</a:t>
            </a:r>
            <a:r>
              <a:rPr lang="sk-SK" sz="1800" dirty="0"/>
              <a:t> (10 vstupných funkcií, 15% </a:t>
            </a:r>
            <a:r>
              <a:rPr lang="sk-SK" sz="1800" dirty="0" smtClean="0"/>
              <a:t>dát)</a:t>
            </a:r>
          </a:p>
          <a:p>
            <a:r>
              <a:rPr lang="sk-SK" sz="1800" dirty="0" smtClean="0"/>
              <a:t> </a:t>
            </a:r>
            <a:r>
              <a:rPr lang="sk-SK" sz="1800" dirty="0" err="1"/>
              <a:t>X_test</a:t>
            </a:r>
            <a:r>
              <a:rPr lang="sk-SK" sz="1800" dirty="0"/>
              <a:t> (10 vstupných funkcií, </a:t>
            </a:r>
            <a:r>
              <a:rPr lang="sk-SK" sz="1800" dirty="0" smtClean="0"/>
              <a:t>15% dát)</a:t>
            </a:r>
          </a:p>
          <a:p>
            <a:r>
              <a:rPr lang="sk-SK" sz="1800" dirty="0" err="1" smtClean="0"/>
              <a:t>Y_train</a:t>
            </a:r>
            <a:r>
              <a:rPr lang="sk-SK" sz="1800" dirty="0" smtClean="0"/>
              <a:t> </a:t>
            </a:r>
            <a:r>
              <a:rPr lang="sk-SK" sz="1800" dirty="0"/>
              <a:t>(1 štítok, 70% dát</a:t>
            </a:r>
            <a:r>
              <a:rPr lang="sk-SK" sz="1800" dirty="0" smtClean="0"/>
              <a:t>)</a:t>
            </a:r>
          </a:p>
          <a:p>
            <a:r>
              <a:rPr lang="sk-SK" sz="1800" dirty="0" smtClean="0"/>
              <a:t> </a:t>
            </a:r>
            <a:r>
              <a:rPr lang="sk-SK" sz="1800" dirty="0" err="1"/>
              <a:t>Y_val</a:t>
            </a:r>
            <a:r>
              <a:rPr lang="sk-SK" sz="1800" dirty="0"/>
              <a:t> (1 </a:t>
            </a:r>
            <a:r>
              <a:rPr lang="sk-SK" sz="1800" dirty="0" err="1"/>
              <a:t>label</a:t>
            </a:r>
            <a:r>
              <a:rPr lang="sk-SK" sz="1800" dirty="0"/>
              <a:t>, 15% dát</a:t>
            </a:r>
            <a:r>
              <a:rPr lang="sk-SK" sz="1800" dirty="0" smtClean="0"/>
              <a:t>) </a:t>
            </a:r>
          </a:p>
          <a:p>
            <a:r>
              <a:rPr lang="sk-SK" sz="1800" dirty="0" err="1" smtClean="0"/>
              <a:t>Y_test</a:t>
            </a:r>
            <a:r>
              <a:rPr lang="sk-SK" sz="1800" dirty="0" smtClean="0"/>
              <a:t> </a:t>
            </a:r>
            <a:r>
              <a:rPr lang="sk-SK" sz="1800" dirty="0"/>
              <a:t>(1 </a:t>
            </a:r>
            <a:r>
              <a:rPr lang="sk-SK" sz="1800" dirty="0" err="1" smtClean="0"/>
              <a:t>label</a:t>
            </a:r>
            <a:r>
              <a:rPr lang="sk-SK" sz="1800" dirty="0" smtClean="0"/>
              <a:t>, </a:t>
            </a:r>
            <a:r>
              <a:rPr lang="sk-SK" sz="1800" dirty="0"/>
              <a:t>15% dát</a:t>
            </a:r>
            <a:r>
              <a:rPr lang="sk-SK" sz="1800" dirty="0" smtClean="0"/>
              <a:t>)</a:t>
            </a:r>
            <a:endParaRPr lang="sk-SK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79809"/>
            <a:ext cx="8681910" cy="127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00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Keras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73563"/>
          </a:xfrm>
        </p:spPr>
        <p:txBody>
          <a:bodyPr>
            <a:normAutofit/>
          </a:bodyPr>
          <a:lstStyle/>
          <a:p>
            <a:r>
              <a:rPr lang="sk-SK" dirty="0" smtClean="0"/>
              <a:t>Realizovanie učenia s učiteľom</a:t>
            </a:r>
          </a:p>
          <a:p>
            <a:r>
              <a:rPr lang="sk-SK" dirty="0" err="1" smtClean="0"/>
              <a:t>Keras</a:t>
            </a:r>
            <a:r>
              <a:rPr lang="sk-SK" dirty="0" smtClean="0"/>
              <a:t> sa opiera o zadefinovanú chybovú funkciu</a:t>
            </a:r>
          </a:p>
          <a:p>
            <a:r>
              <a:rPr lang="sk-SK" dirty="0" smtClean="0"/>
              <a:t>Používa iba také moduly, ktorých činnosť možno popísať funkciou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6696744" cy="197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61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Keras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73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sk-SK" b="1" dirty="0"/>
              <a:t>Ako to realizuje? </a:t>
            </a:r>
          </a:p>
          <a:p>
            <a:pPr marL="114300" indent="0">
              <a:buNone/>
            </a:pPr>
            <a:r>
              <a:rPr lang="sk-SK" dirty="0"/>
              <a:t>Algoritmus (</a:t>
            </a:r>
            <a:r>
              <a:rPr lang="sk-SK" dirty="0" err="1"/>
              <a:t>optimizer</a:t>
            </a:r>
            <a:r>
              <a:rPr lang="sk-SK" dirty="0" smtClean="0"/>
              <a:t>) :</a:t>
            </a:r>
            <a:endParaRPr lang="sk-SK" dirty="0"/>
          </a:p>
          <a:p>
            <a:pPr marL="571500" indent="-457200">
              <a:buFont typeface="+mj-lt"/>
              <a:buAutoNum type="arabicPeriod"/>
            </a:pPr>
            <a:r>
              <a:rPr lang="sk-SK" dirty="0"/>
              <a:t>Vezme </a:t>
            </a:r>
            <a:r>
              <a:rPr lang="sk-SK" dirty="0" smtClean="0"/>
              <a:t>náhodne </a:t>
            </a:r>
            <a:r>
              <a:rPr lang="sk-SK" dirty="0"/>
              <a:t>parametre p</a:t>
            </a:r>
          </a:p>
          <a:p>
            <a:pPr marL="571500" indent="-457200">
              <a:buFont typeface="+mj-lt"/>
              <a:buAutoNum type="arabicPeriod"/>
            </a:pPr>
            <a:r>
              <a:rPr lang="sk-SK" dirty="0"/>
              <a:t>Vypočíta zmenu parametrov ∆p</a:t>
            </a:r>
          </a:p>
          <a:p>
            <a:pPr marL="571500" indent="-457200">
              <a:buFont typeface="+mj-lt"/>
              <a:buAutoNum type="arabicPeriod"/>
            </a:pPr>
            <a:r>
              <a:rPr lang="sk-SK" dirty="0" smtClean="0"/>
              <a:t>Upraví </a:t>
            </a:r>
            <a:r>
              <a:rPr lang="sk-SK" dirty="0"/>
              <a:t>p = p + ∆p</a:t>
            </a:r>
          </a:p>
          <a:p>
            <a:pPr marL="571500" indent="-457200">
              <a:buFont typeface="+mj-lt"/>
              <a:buAutoNum type="arabicPeriod"/>
            </a:pPr>
            <a:r>
              <a:rPr lang="sk-SK" dirty="0"/>
              <a:t>Ak je E(p) dostatočne dobré skonči, inak </a:t>
            </a:r>
            <a:r>
              <a:rPr lang="sk-SK" dirty="0" smtClean="0"/>
              <a:t>pokračuje </a:t>
            </a:r>
            <a:r>
              <a:rPr lang="sk-SK" dirty="0"/>
              <a:t>na 2.</a:t>
            </a:r>
          </a:p>
          <a:p>
            <a:endParaRPr lang="sk-SK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81128"/>
            <a:ext cx="42862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24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Vytvorenie a školenie neurónovej siete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k-SK" dirty="0" smtClean="0"/>
              <a:t>1. Nastavenie architektúry</a:t>
            </a:r>
          </a:p>
          <a:p>
            <a:pPr marL="114300" indent="0">
              <a:buNone/>
            </a:pPr>
            <a:r>
              <a:rPr lang="sk-SK" sz="2000" dirty="0" smtClean="0"/>
              <a:t>Použijeme 3 vrstvy : </a:t>
            </a:r>
          </a:p>
          <a:p>
            <a:r>
              <a:rPr lang="sk-SK" sz="2000" dirty="0" err="1" smtClean="0"/>
              <a:t>Hidden</a:t>
            </a:r>
            <a:r>
              <a:rPr lang="sk-SK" sz="2000" dirty="0" smtClean="0"/>
              <a:t> </a:t>
            </a:r>
            <a:r>
              <a:rPr lang="sk-SK" sz="2000" dirty="0" err="1" smtClean="0"/>
              <a:t>Layer</a:t>
            </a:r>
            <a:r>
              <a:rPr lang="sk-SK" sz="2000" dirty="0" smtClean="0"/>
              <a:t> 1 : 32 neurónov, </a:t>
            </a:r>
            <a:r>
              <a:rPr lang="sk-SK" sz="2000" dirty="0" err="1" smtClean="0"/>
              <a:t>ReLU</a:t>
            </a:r>
            <a:r>
              <a:rPr lang="sk-SK" sz="2000" dirty="0" smtClean="0"/>
              <a:t> aktivácia</a:t>
            </a:r>
          </a:p>
          <a:p>
            <a:r>
              <a:rPr lang="sk-SK" sz="2000" dirty="0" err="1" smtClean="0"/>
              <a:t>Hidden</a:t>
            </a:r>
            <a:r>
              <a:rPr lang="sk-SK" sz="2000" dirty="0" smtClean="0"/>
              <a:t> </a:t>
            </a:r>
            <a:r>
              <a:rPr lang="sk-SK" sz="2000" dirty="0" err="1" smtClean="0"/>
              <a:t>Layer</a:t>
            </a:r>
            <a:r>
              <a:rPr lang="sk-SK" sz="2000" dirty="0" smtClean="0"/>
              <a:t> 2 : 32 neurónov, </a:t>
            </a:r>
            <a:r>
              <a:rPr lang="sk-SK" sz="2000" dirty="0" err="1" smtClean="0"/>
              <a:t>ReLU</a:t>
            </a:r>
            <a:r>
              <a:rPr lang="sk-SK" sz="2000" dirty="0" smtClean="0"/>
              <a:t> aktivácia</a:t>
            </a:r>
          </a:p>
          <a:p>
            <a:r>
              <a:rPr lang="sk-SK" sz="2000" dirty="0" err="1" smtClean="0"/>
              <a:t>Output</a:t>
            </a:r>
            <a:r>
              <a:rPr lang="sk-SK" sz="2000" dirty="0" smtClean="0"/>
              <a:t> </a:t>
            </a:r>
            <a:r>
              <a:rPr lang="sk-SK" sz="2000" dirty="0" err="1" smtClean="0"/>
              <a:t>Layer</a:t>
            </a:r>
            <a:r>
              <a:rPr lang="sk-SK" sz="2000" dirty="0" smtClean="0"/>
              <a:t> : 1 neurón, </a:t>
            </a:r>
            <a:r>
              <a:rPr lang="sk-SK" sz="2000" dirty="0" err="1" smtClean="0"/>
              <a:t>Sigmoid</a:t>
            </a:r>
            <a:r>
              <a:rPr lang="sk-SK" sz="2000" dirty="0" smtClean="0"/>
              <a:t> aktivácia</a:t>
            </a:r>
            <a:endParaRPr lang="sk-SK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53313"/>
            <a:ext cx="4403293" cy="300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8721"/>
            <a:ext cx="3935363" cy="86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85" y="5210710"/>
            <a:ext cx="3527464" cy="86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00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Vytvorenie a školenie neurónovej siete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k-SK" sz="2000" dirty="0" smtClean="0"/>
              <a:t>2. Aktivačné funkcie : </a:t>
            </a:r>
          </a:p>
          <a:p>
            <a:r>
              <a:rPr lang="sk-SK" sz="2000" dirty="0" err="1" smtClean="0"/>
              <a:t>Sigmoid</a:t>
            </a:r>
            <a:r>
              <a:rPr lang="sk-SK" sz="2000" dirty="0" smtClean="0"/>
              <a:t> : používa sa pre predpovedanie </a:t>
            </a:r>
            <a:r>
              <a:rPr lang="sk-SK" sz="2000" dirty="0" err="1" smtClean="0"/>
              <a:t>pravdepodbnosti</a:t>
            </a:r>
            <a:r>
              <a:rPr lang="sk-SK" sz="2000" dirty="0" smtClean="0"/>
              <a:t>  </a:t>
            </a:r>
          </a:p>
          <a:p>
            <a:r>
              <a:rPr lang="sk-SK" sz="2000" dirty="0" err="1" smtClean="0"/>
              <a:t>ReLU</a:t>
            </a:r>
            <a:r>
              <a:rPr lang="sk-SK" sz="2000" dirty="0" smtClean="0"/>
              <a:t> :  najpopulárnejšia aktivačná funkcia  </a:t>
            </a:r>
            <a:endParaRPr lang="sk-SK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3429000"/>
            <a:ext cx="654685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23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ékárna">
  <a:themeElements>
    <a:clrScheme name="Lékárn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Lékárna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ékárn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146</TotalTime>
  <Words>288</Words>
  <Application>Microsoft Office PowerPoint</Application>
  <PresentationFormat>Předvádění na obrazovce (4:3)</PresentationFormat>
  <Paragraphs>54</Paragraphs>
  <Slides>12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Lékárna</vt:lpstr>
      <vt:lpstr>Neuronové siete </vt:lpstr>
      <vt:lpstr>Úprava a spracovanie  údajov</vt:lpstr>
      <vt:lpstr>Úprava a spracovanie  údajov</vt:lpstr>
      <vt:lpstr>Úprava a spracovanie  údajov</vt:lpstr>
      <vt:lpstr>Úprava a spracovanie  údajov</vt:lpstr>
      <vt:lpstr>Keras</vt:lpstr>
      <vt:lpstr>Keras</vt:lpstr>
      <vt:lpstr>Vytvorenie a školenie neurónovej siete</vt:lpstr>
      <vt:lpstr>Vytvorenie a školenie neurónovej siete</vt:lpstr>
      <vt:lpstr>Vytvorenie a školenie neurónovej siete</vt:lpstr>
      <vt:lpstr>Vizualizácia </vt:lpstr>
      <vt:lpstr>Ďakujem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Neuronové siete </dc:title>
  <dc:creator>David</dc:creator>
  <cp:lastModifiedBy>David Kukucka</cp:lastModifiedBy>
  <cp:revision>21</cp:revision>
  <dcterms:created xsi:type="dcterms:W3CDTF">2019-05-10T15:12:58Z</dcterms:created>
  <dcterms:modified xsi:type="dcterms:W3CDTF">2019-05-11T10:03:46Z</dcterms:modified>
</cp:coreProperties>
</file>