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0B2BF-2D08-4F5E-92F5-BF2EC8B01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7E4F1-4B4F-4ABD-AC82-EAB89D48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65AA8B-9D79-4791-8AB9-412C7807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D082-776C-4407-934B-5425935393FD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0B033-5273-44B7-B824-15134CFA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27ECA-4CBB-42EF-8238-0FFC1440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5527-CD04-4558-B21C-E47D168B90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0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ADF08-2FEB-4BB2-948A-0828EBED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639506-2E1F-46A3-AA12-16D05D565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E84C32-2C7D-4B67-94E3-EF854C7D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D082-776C-4407-934B-5425935393FD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3B84FB-311C-4D30-9663-1D62C805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F30035-15FE-40D4-951C-7EDCF5F4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5527-CD04-4558-B21C-E47D168B90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81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7E1E53-EBF2-4EA1-8ED7-59FE343A7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8A2361-9C14-4731-A146-45C125E4A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826ECC-04E5-4D70-868F-A80FD753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D082-776C-4407-934B-5425935393FD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D5BBB-F468-4EEE-91D1-19F9FABE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EFF8EA-E263-41C1-84C5-47AFF747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5527-CD04-4558-B21C-E47D168B90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64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CE7F7-ABD3-4327-99B4-65CF77B7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144EB7-F07B-4FD6-A2C7-617B4862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6F139E-BF87-454C-BBF6-E514E7A9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D082-776C-4407-934B-5425935393FD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BEDC2A-C2BB-4C6F-B86E-050B7B04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B4E1F4-E8AF-4728-B42A-42C613A2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5527-CD04-4558-B21C-E47D168B90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10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25BFE-E20E-4D3C-A379-08A9B328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F87536-10BE-44AF-AF4C-1E22739D5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2FD4BF-11FF-45AE-B66B-86933E21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D082-776C-4407-934B-5425935393FD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97C82-A5BB-4B15-A85D-6F943456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D2A5F2-0B4D-4196-9996-AF0CB1C2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5527-CD04-4558-B21C-E47D168B90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07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8CF4E-48D3-41A5-85DC-A3B1DE36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4D1421-6096-4D9E-9512-B4E4C5FBF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AC2148-750E-4F91-B508-7BB44C3FC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DB5611-8DB7-4A0D-924B-2F15B07A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D082-776C-4407-934B-5425935393FD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FFDEF2-F4DB-4932-902C-532926E5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21F0B0-F9C1-4032-B654-AB37AAA1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5527-CD04-4558-B21C-E47D168B90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63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5DA7E-6FC3-4CB7-B780-D87F337F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29F3B4-1993-4710-AED2-36035F18B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05CF46-7F5F-4655-BAFD-066281BA2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D2A7C9-1CE6-44BD-9EB0-13D8D9FD5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BD49F6-442A-4CE3-8CF2-061FE47CA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D64204-E18C-4A11-BC5E-C15F7BF4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D082-776C-4407-934B-5425935393FD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6D4B3D-B7F6-4243-9C7D-EF6F2E58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169E1B-19F7-4564-921F-C2390585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5527-CD04-4558-B21C-E47D168B90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53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72F8-FF5A-4BD2-A1EC-82E95B67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A052A4-E9AE-4A7F-B413-323B3289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D082-776C-4407-934B-5425935393FD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1DE4B6-5020-4592-9AA7-BB8B4275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5F203A-19B6-4C91-A9C4-858CC724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5527-CD04-4558-B21C-E47D168B90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5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F66471-E410-4CF2-97D7-6F34759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D082-776C-4407-934B-5425935393FD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03A74B-C4A4-448A-9369-E05E6FE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C457A8-DF73-4C45-87DE-3A5283C6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5527-CD04-4558-B21C-E47D168B90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2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0AD64-30A1-41D0-A91F-0CDC67B3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89259B-70C0-4DD7-BFF5-218993F9C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87618B-B86C-4FB6-B21B-1051B5EEA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2AE4B5-3567-4F1E-B2CE-897D1789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D082-776C-4407-934B-5425935393FD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9C1EAF-50F3-4844-BF37-1680A1C6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245FCD-002C-4D6F-8370-340FAEB3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5527-CD04-4558-B21C-E47D168B90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8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74F39-1857-4114-801D-58B82EF2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7371B6-A444-4191-B3B5-A4EA274DE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58EEC2-0682-4EFD-AF4F-903F206EF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54FE02-526D-45E5-8236-73B6A5D2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D082-776C-4407-934B-5425935393FD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89ADAE-2F89-4F57-B8C0-B75D2FC3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133F13-C65B-4929-82CB-95AE2CF7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5527-CD04-4558-B21C-E47D168B90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62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F23D15-A60A-4BF4-9DD5-EA7242AF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18D152-C7C4-4F6D-A71D-68926EE19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39D9FB-DE31-4CAF-9439-ACFFAA528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4D082-776C-4407-934B-5425935393FD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16EF0-7DCF-4167-B76F-3D17DD2A0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3D46C3-F87B-4952-AD33-80A784E96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5527-CD04-4558-B21C-E47D168B90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70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EDDED2-CA34-40C9-B53B-6A96558F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95" y="0"/>
            <a:ext cx="5319905" cy="6858000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C967EF8-26C9-4144-876B-24527C70D5F0}"/>
              </a:ext>
            </a:extLst>
          </p:cNvPr>
          <p:cNvCxnSpPr>
            <a:cxnSpLocks/>
          </p:cNvCxnSpPr>
          <p:nvPr/>
        </p:nvCxnSpPr>
        <p:spPr>
          <a:xfrm>
            <a:off x="1524000" y="5229228"/>
            <a:ext cx="164290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E5324E6-BABE-42E8-96B0-2D269D4E78ED}"/>
              </a:ext>
            </a:extLst>
          </p:cNvPr>
          <p:cNvCxnSpPr>
            <a:cxnSpLocks/>
          </p:cNvCxnSpPr>
          <p:nvPr/>
        </p:nvCxnSpPr>
        <p:spPr>
          <a:xfrm>
            <a:off x="3167062" y="2936082"/>
            <a:ext cx="0" cy="344924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9DD706D-E81A-4A33-8B92-4EC46882B431}"/>
              </a:ext>
            </a:extLst>
          </p:cNvPr>
          <p:cNvCxnSpPr>
            <a:cxnSpLocks/>
          </p:cNvCxnSpPr>
          <p:nvPr/>
        </p:nvCxnSpPr>
        <p:spPr>
          <a:xfrm>
            <a:off x="2110821" y="2936082"/>
            <a:ext cx="105147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9DE3844-A982-49ED-8990-6C79F5D95338}"/>
              </a:ext>
            </a:extLst>
          </p:cNvPr>
          <p:cNvSpPr/>
          <p:nvPr/>
        </p:nvSpPr>
        <p:spPr>
          <a:xfrm>
            <a:off x="1809852" y="2849791"/>
            <a:ext cx="418704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800" b="1" cap="none" spc="0" dirty="0">
                <a:ln/>
                <a:effectLst/>
              </a:rPr>
              <a:t>13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5BA7CDA-6A17-482F-BBE5-627E78839AF1}"/>
              </a:ext>
            </a:extLst>
          </p:cNvPr>
          <p:cNvSpPr/>
          <p:nvPr/>
        </p:nvSpPr>
        <p:spPr>
          <a:xfrm>
            <a:off x="1088231" y="5136895"/>
            <a:ext cx="562870" cy="1846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00" b="1" cap="none" spc="0" dirty="0">
                <a:ln/>
                <a:effectLst/>
              </a:rPr>
              <a:t>2166.64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6D8AD4D-EC6F-4F46-B9EF-3914A6432B23}"/>
              </a:ext>
            </a:extLst>
          </p:cNvPr>
          <p:cNvCxnSpPr>
            <a:cxnSpLocks/>
          </p:cNvCxnSpPr>
          <p:nvPr/>
        </p:nvCxnSpPr>
        <p:spPr>
          <a:xfrm flipH="1">
            <a:off x="2115583" y="1952625"/>
            <a:ext cx="1270555" cy="4432701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5611BB8-13F6-4B1B-8B85-7731DF227365}"/>
              </a:ext>
            </a:extLst>
          </p:cNvPr>
          <p:cNvCxnSpPr>
            <a:cxnSpLocks/>
          </p:cNvCxnSpPr>
          <p:nvPr/>
        </p:nvCxnSpPr>
        <p:spPr>
          <a:xfrm>
            <a:off x="3100387" y="2936082"/>
            <a:ext cx="0" cy="238547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79956B8-1EDF-4009-BAF9-24513CA2C55A}"/>
              </a:ext>
            </a:extLst>
          </p:cNvPr>
          <p:cNvCxnSpPr>
            <a:cxnSpLocks/>
          </p:cNvCxnSpPr>
          <p:nvPr/>
        </p:nvCxnSpPr>
        <p:spPr>
          <a:xfrm>
            <a:off x="1524000" y="5321561"/>
            <a:ext cx="15763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61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EDDED2-CA34-40C9-B53B-6A96558F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95" y="0"/>
            <a:ext cx="5319905" cy="6858000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C967EF8-26C9-4144-876B-24527C70D5F0}"/>
              </a:ext>
            </a:extLst>
          </p:cNvPr>
          <p:cNvCxnSpPr>
            <a:cxnSpLocks/>
          </p:cNvCxnSpPr>
          <p:nvPr/>
        </p:nvCxnSpPr>
        <p:spPr>
          <a:xfrm>
            <a:off x="1528763" y="5740400"/>
            <a:ext cx="120237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E5324E6-BABE-42E8-96B0-2D269D4E78ED}"/>
              </a:ext>
            </a:extLst>
          </p:cNvPr>
          <p:cNvCxnSpPr>
            <a:cxnSpLocks/>
          </p:cNvCxnSpPr>
          <p:nvPr/>
        </p:nvCxnSpPr>
        <p:spPr>
          <a:xfrm>
            <a:off x="2717800" y="4275932"/>
            <a:ext cx="0" cy="14644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9DD706D-E81A-4A33-8B92-4EC46882B431}"/>
              </a:ext>
            </a:extLst>
          </p:cNvPr>
          <p:cNvCxnSpPr>
            <a:cxnSpLocks/>
          </p:cNvCxnSpPr>
          <p:nvPr/>
        </p:nvCxnSpPr>
        <p:spPr>
          <a:xfrm>
            <a:off x="2115423" y="4275932"/>
            <a:ext cx="6023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9DE3844-A982-49ED-8990-6C79F5D95338}"/>
              </a:ext>
            </a:extLst>
          </p:cNvPr>
          <p:cNvSpPr/>
          <p:nvPr/>
        </p:nvSpPr>
        <p:spPr>
          <a:xfrm>
            <a:off x="1809852" y="2849791"/>
            <a:ext cx="418704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800" b="1" cap="none" spc="0" dirty="0">
                <a:ln/>
                <a:effectLst/>
              </a:rPr>
              <a:t>13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6D8AD4D-EC6F-4F46-B9EF-3914A6432B23}"/>
              </a:ext>
            </a:extLst>
          </p:cNvPr>
          <p:cNvCxnSpPr>
            <a:cxnSpLocks/>
          </p:cNvCxnSpPr>
          <p:nvPr/>
        </p:nvCxnSpPr>
        <p:spPr>
          <a:xfrm flipH="1">
            <a:off x="2115583" y="1952625"/>
            <a:ext cx="1270555" cy="4432701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98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EDDED2-CA34-40C9-B53B-6A96558F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95" y="0"/>
            <a:ext cx="5319905" cy="6858000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C967EF8-26C9-4144-876B-24527C70D5F0}"/>
              </a:ext>
            </a:extLst>
          </p:cNvPr>
          <p:cNvCxnSpPr>
            <a:cxnSpLocks/>
          </p:cNvCxnSpPr>
          <p:nvPr/>
        </p:nvCxnSpPr>
        <p:spPr>
          <a:xfrm>
            <a:off x="1524000" y="5229228"/>
            <a:ext cx="164290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E5324E6-BABE-42E8-96B0-2D269D4E78ED}"/>
              </a:ext>
            </a:extLst>
          </p:cNvPr>
          <p:cNvCxnSpPr>
            <a:cxnSpLocks/>
          </p:cNvCxnSpPr>
          <p:nvPr/>
        </p:nvCxnSpPr>
        <p:spPr>
          <a:xfrm>
            <a:off x="3162300" y="2936082"/>
            <a:ext cx="0" cy="344924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9DD706D-E81A-4A33-8B92-4EC46882B431}"/>
              </a:ext>
            </a:extLst>
          </p:cNvPr>
          <p:cNvCxnSpPr>
            <a:cxnSpLocks/>
          </p:cNvCxnSpPr>
          <p:nvPr/>
        </p:nvCxnSpPr>
        <p:spPr>
          <a:xfrm>
            <a:off x="2110821" y="2936082"/>
            <a:ext cx="105147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9DE3844-A982-49ED-8990-6C79F5D95338}"/>
              </a:ext>
            </a:extLst>
          </p:cNvPr>
          <p:cNvSpPr/>
          <p:nvPr/>
        </p:nvSpPr>
        <p:spPr>
          <a:xfrm>
            <a:off x="1809852" y="2849791"/>
            <a:ext cx="418704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800" b="1" cap="none" spc="0" dirty="0">
                <a:ln/>
                <a:effectLst/>
              </a:rPr>
              <a:t>13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5BA7CDA-6A17-482F-BBE5-627E78839AF1}"/>
              </a:ext>
            </a:extLst>
          </p:cNvPr>
          <p:cNvSpPr/>
          <p:nvPr/>
        </p:nvSpPr>
        <p:spPr>
          <a:xfrm>
            <a:off x="1088231" y="5136895"/>
            <a:ext cx="562870" cy="1846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00" b="1" cap="none" spc="0" dirty="0">
                <a:ln/>
                <a:effectLst/>
              </a:rPr>
              <a:t>2166.64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6D8AD4D-EC6F-4F46-B9EF-3914A6432B23}"/>
              </a:ext>
            </a:extLst>
          </p:cNvPr>
          <p:cNvCxnSpPr>
            <a:cxnSpLocks/>
          </p:cNvCxnSpPr>
          <p:nvPr/>
        </p:nvCxnSpPr>
        <p:spPr>
          <a:xfrm flipH="1">
            <a:off x="2115583" y="1952625"/>
            <a:ext cx="1270555" cy="4432701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5611BB8-13F6-4B1B-8B85-7731DF227365}"/>
              </a:ext>
            </a:extLst>
          </p:cNvPr>
          <p:cNvCxnSpPr>
            <a:cxnSpLocks/>
          </p:cNvCxnSpPr>
          <p:nvPr/>
        </p:nvCxnSpPr>
        <p:spPr>
          <a:xfrm>
            <a:off x="3100387" y="2936082"/>
            <a:ext cx="0" cy="238547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79956B8-1EDF-4009-BAF9-24513CA2C55A}"/>
              </a:ext>
            </a:extLst>
          </p:cNvPr>
          <p:cNvCxnSpPr>
            <a:cxnSpLocks/>
          </p:cNvCxnSpPr>
          <p:nvPr/>
        </p:nvCxnSpPr>
        <p:spPr>
          <a:xfrm>
            <a:off x="1524000" y="5321561"/>
            <a:ext cx="15763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61638F4-7B59-4DA9-8F40-E4224441B772}"/>
              </a:ext>
            </a:extLst>
          </p:cNvPr>
          <p:cNvCxnSpPr>
            <a:cxnSpLocks/>
          </p:cNvCxnSpPr>
          <p:nvPr/>
        </p:nvCxnSpPr>
        <p:spPr>
          <a:xfrm>
            <a:off x="3805237" y="2150269"/>
            <a:ext cx="0" cy="344924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8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EDDED2-CA34-40C9-B53B-6A96558F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95" y="0"/>
            <a:ext cx="5319905" cy="6858000"/>
          </a:xfrm>
          <a:prstGeom prst="rect">
            <a:avLst/>
          </a:prstGeom>
        </p:spPr>
      </p:pic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E5324E6-BABE-42E8-96B0-2D269D4E78ED}"/>
              </a:ext>
            </a:extLst>
          </p:cNvPr>
          <p:cNvCxnSpPr>
            <a:cxnSpLocks/>
          </p:cNvCxnSpPr>
          <p:nvPr/>
        </p:nvCxnSpPr>
        <p:spPr>
          <a:xfrm>
            <a:off x="3162300" y="2936082"/>
            <a:ext cx="0" cy="344924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9DD706D-E81A-4A33-8B92-4EC46882B431}"/>
              </a:ext>
            </a:extLst>
          </p:cNvPr>
          <p:cNvCxnSpPr>
            <a:cxnSpLocks/>
          </p:cNvCxnSpPr>
          <p:nvPr/>
        </p:nvCxnSpPr>
        <p:spPr>
          <a:xfrm>
            <a:off x="2110821" y="2936082"/>
            <a:ext cx="105147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9DE3844-A982-49ED-8990-6C79F5D95338}"/>
              </a:ext>
            </a:extLst>
          </p:cNvPr>
          <p:cNvSpPr/>
          <p:nvPr/>
        </p:nvSpPr>
        <p:spPr>
          <a:xfrm>
            <a:off x="1809852" y="2849791"/>
            <a:ext cx="418704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800" b="1" cap="none" spc="0" dirty="0">
                <a:ln/>
                <a:effectLst/>
              </a:rPr>
              <a:t>13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6D8AD4D-EC6F-4F46-B9EF-3914A6432B23}"/>
              </a:ext>
            </a:extLst>
          </p:cNvPr>
          <p:cNvCxnSpPr>
            <a:cxnSpLocks/>
          </p:cNvCxnSpPr>
          <p:nvPr/>
        </p:nvCxnSpPr>
        <p:spPr>
          <a:xfrm flipH="1">
            <a:off x="3166902" y="1740694"/>
            <a:ext cx="990764" cy="1192740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5611BB8-13F6-4B1B-8B85-7731DF227365}"/>
              </a:ext>
            </a:extLst>
          </p:cNvPr>
          <p:cNvCxnSpPr>
            <a:cxnSpLocks/>
          </p:cNvCxnSpPr>
          <p:nvPr/>
        </p:nvCxnSpPr>
        <p:spPr>
          <a:xfrm>
            <a:off x="4157663" y="1740695"/>
            <a:ext cx="0" cy="238547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79956B8-1EDF-4009-BAF9-24513CA2C55A}"/>
              </a:ext>
            </a:extLst>
          </p:cNvPr>
          <p:cNvCxnSpPr>
            <a:cxnSpLocks/>
          </p:cNvCxnSpPr>
          <p:nvPr/>
        </p:nvCxnSpPr>
        <p:spPr>
          <a:xfrm>
            <a:off x="1524000" y="4126174"/>
            <a:ext cx="263366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42D39DC-77A7-4190-BFDD-3F9074D1F40A}"/>
              </a:ext>
            </a:extLst>
          </p:cNvPr>
          <p:cNvCxnSpPr>
            <a:cxnSpLocks/>
          </p:cNvCxnSpPr>
          <p:nvPr/>
        </p:nvCxnSpPr>
        <p:spPr>
          <a:xfrm>
            <a:off x="1524000" y="1747306"/>
            <a:ext cx="263366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5BAE034-8D2F-4F93-8E96-25E2C620380F}"/>
              </a:ext>
            </a:extLst>
          </p:cNvPr>
          <p:cNvCxnSpPr>
            <a:cxnSpLocks/>
          </p:cNvCxnSpPr>
          <p:nvPr/>
        </p:nvCxnSpPr>
        <p:spPr>
          <a:xfrm>
            <a:off x="4157663" y="1228726"/>
            <a:ext cx="0" cy="51566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174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Urbaez Leon</dc:creator>
  <cp:lastModifiedBy>David Urbaez Leon</cp:lastModifiedBy>
  <cp:revision>7</cp:revision>
  <dcterms:created xsi:type="dcterms:W3CDTF">2020-09-07T15:05:03Z</dcterms:created>
  <dcterms:modified xsi:type="dcterms:W3CDTF">2020-09-07T17:32:22Z</dcterms:modified>
</cp:coreProperties>
</file>