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98" r:id="rId4"/>
    <p:sldId id="267" r:id="rId5"/>
    <p:sldId id="284" r:id="rId6"/>
  </p:sldIdLst>
  <p:sldSz cx="12192000" cy="6858000"/>
  <p:notesSz cx="6858000" cy="9144000"/>
  <p:embeddedFontLst>
    <p:embeddedFont>
      <p:font typeface="Work Sans" pitchFamily="2" charset="0"/>
      <p:regular r:id="rId8"/>
      <p:bold r:id="rId9"/>
      <p:italic r:id="rId10"/>
      <p:boldItalic r:id="rId11"/>
    </p:embeddedFont>
    <p:embeddedFont>
      <p:font typeface="Work Sans Medium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95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87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i7HwvW2x/uPdzjakfDI4jAB7LR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29E849-1789-492E-AAAF-E0C966B507EE}">
  <a:tblStyle styleId="{6029E849-1789-492E-AAAF-E0C966B507E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9DC7D7-11BD-4224-B14F-F56D6294CAA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595"/>
        <p:guide pos="3840"/>
        <p:guide orient="horz"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49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/>
        </p:nvSpPr>
        <p:spPr>
          <a:xfrm>
            <a:off x="1062329" y="3075057"/>
            <a:ext cx="379960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Work Sans"/>
              <a:buNone/>
            </a:pPr>
            <a:r>
              <a:rPr lang="es-ES" sz="4000" b="1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MASTER</a:t>
            </a:r>
            <a:r>
              <a:rPr lang="es-ES" sz="4000" b="1" i="0" u="none" strike="noStrike" cap="non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s-ES" sz="4000" b="1" i="0" u="none" strike="noStrike" cap="none">
                <a:solidFill>
                  <a:srgbClr val="7030A0"/>
                </a:solidFill>
                <a:latin typeface="Work Sans"/>
                <a:ea typeface="Work Sans"/>
                <a:cs typeface="Work Sans"/>
                <a:sym typeface="Work Sans"/>
              </a:rPr>
              <a:t>BARBER</a:t>
            </a:r>
            <a:r>
              <a:rPr lang="es-ES" sz="4000" b="1" i="0" u="none" strike="noStrike" cap="non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4000" b="1" i="0" u="none" strike="noStrike" cap="non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5943600" y="3276600"/>
            <a:ext cx="2839792" cy="2839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7454" y="1434921"/>
            <a:ext cx="3588657" cy="368335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1062329" y="4385781"/>
            <a:ext cx="326331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CORTES precisos RESULTADOS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Impresionantes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812958" y="2199764"/>
            <a:ext cx="8566081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</a:pPr>
            <a:r>
              <a:rPr lang="es-MX" sz="60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OBJETIVOS ESPECIFICOS</a:t>
            </a:r>
          </a:p>
        </p:txBody>
      </p:sp>
      <p:cxnSp>
        <p:nvCxnSpPr>
          <p:cNvPr id="103" name="Google Shape;103;p2"/>
          <p:cNvCxnSpPr/>
          <p:nvPr/>
        </p:nvCxnSpPr>
        <p:spPr>
          <a:xfrm>
            <a:off x="4972227" y="405307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-952635" y="1670136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400" b="1">
                <a:solidFill>
                  <a:srgbClr val="38AA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 específicos</a:t>
            </a:r>
            <a:endParaRPr/>
          </a:p>
        </p:txBody>
      </p:sp>
      <p:cxnSp>
        <p:nvCxnSpPr>
          <p:cNvPr id="123" name="Google Shape;123;p5"/>
          <p:cNvCxnSpPr/>
          <p:nvPr/>
        </p:nvCxnSpPr>
        <p:spPr>
          <a:xfrm>
            <a:off x="1025378" y="2463396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p5"/>
          <p:cNvSpPr txBox="1"/>
          <p:nvPr/>
        </p:nvSpPr>
        <p:spPr>
          <a:xfrm>
            <a:off x="1025378" y="3256417"/>
            <a:ext cx="8170137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inventario: Para poder llevar un mejor orden y especificar productos vendidos o recibidos, también ayudar a supervisar posibles robos y perdidas.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Facilitar la reserva de turnos: Esto sirve para simplificar las perdidas de clientes y agilizar el proceso de reserva y así evitar aglomeraciones.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73" name="Google Shape;173;p12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API REST </a:t>
            </a:r>
            <a:endParaRPr sz="48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74" name="Google Shape;174;p12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64</Words>
  <Application>Microsoft Office PowerPoint</Application>
  <PresentationFormat>Panorámica</PresentationFormat>
  <Paragraphs>9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Times New Roman</vt:lpstr>
      <vt:lpstr>Work Sans</vt:lpstr>
      <vt:lpstr>Calibri</vt:lpstr>
      <vt:lpstr>Work Sans Medium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Ambiente</cp:lastModifiedBy>
  <cp:revision>7</cp:revision>
  <dcterms:created xsi:type="dcterms:W3CDTF">2020-10-01T23:51:28Z</dcterms:created>
  <dcterms:modified xsi:type="dcterms:W3CDTF">2024-12-09T22:34:38Z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