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98" r:id="rId4"/>
    <p:sldId id="299" r:id="rId5"/>
    <p:sldId id="268" r:id="rId6"/>
    <p:sldId id="267" r:id="rId7"/>
    <p:sldId id="284" r:id="rId8"/>
  </p:sldIdLst>
  <p:sldSz cx="12192000" cy="6858000"/>
  <p:notesSz cx="6858000" cy="9144000"/>
  <p:embeddedFontLst>
    <p:embeddedFont>
      <p:font typeface="Work Sans" pitchFamily="2" charset="0"/>
      <p:regular r:id="rId10"/>
      <p:bold r:id="rId11"/>
      <p:italic r:id="rId12"/>
      <p:boldItalic r:id="rId13"/>
    </p:embeddedFont>
    <p:embeddedFont>
      <p:font typeface="Work Sans Medium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C9990D0D-07D4-633C-BA1E-E64C461C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>
            <a:extLst>
              <a:ext uri="{FF2B5EF4-FFF2-40B4-BE49-F238E27FC236}">
                <a16:creationId xmlns:a16="http://schemas.microsoft.com/office/drawing/2014/main" id="{0B5659D7-9B35-EC32-A183-C58DAB7C5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>
            <a:extLst>
              <a:ext uri="{FF2B5EF4-FFF2-40B4-BE49-F238E27FC236}">
                <a16:creationId xmlns:a16="http://schemas.microsoft.com/office/drawing/2014/main" id="{FB37AE7A-F35C-25B3-4616-C159B0D4B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05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199764"/>
            <a:ext cx="85660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>
          <a:extLst>
            <a:ext uri="{FF2B5EF4-FFF2-40B4-BE49-F238E27FC236}">
              <a16:creationId xmlns:a16="http://schemas.microsoft.com/office/drawing/2014/main" id="{ACC6BA71-BDC2-F744-E87E-8E3A7E62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>
            <a:extLst>
              <a:ext uri="{FF2B5EF4-FFF2-40B4-BE49-F238E27FC236}">
                <a16:creationId xmlns:a16="http://schemas.microsoft.com/office/drawing/2014/main" id="{CF6B98AB-3B33-9636-DBBA-DB66DC09A3D7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>
            <a:extLst>
              <a:ext uri="{FF2B5EF4-FFF2-40B4-BE49-F238E27FC236}">
                <a16:creationId xmlns:a16="http://schemas.microsoft.com/office/drawing/2014/main" id="{9D4A9DCD-A01A-0DDC-107B-E084F2AD1F7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>
            <a:extLst>
              <a:ext uri="{FF2B5EF4-FFF2-40B4-BE49-F238E27FC236}">
                <a16:creationId xmlns:a16="http://schemas.microsoft.com/office/drawing/2014/main" id="{2DA791A2-B3C3-B1A4-E500-9C5933572C14}"/>
              </a:ext>
            </a:extLst>
          </p:cNvPr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490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API REST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154</Words>
  <Application>Microsoft Office PowerPoint</Application>
  <PresentationFormat>Panorámica</PresentationFormat>
  <Paragraphs>18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Work Sans Medium</vt:lpstr>
      <vt:lpstr>Times New Roman</vt:lpstr>
      <vt:lpstr>Calibri</vt:lpstr>
      <vt:lpstr>Work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6</cp:revision>
  <dcterms:created xsi:type="dcterms:W3CDTF">2020-10-01T23:51:28Z</dcterms:created>
  <dcterms:modified xsi:type="dcterms:W3CDTF">2024-12-04T21:54:16Z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