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Work Sans" pitchFamily="2" charset="0"/>
      <p:regular r:id="rId8"/>
      <p:bold r:id="rId9"/>
      <p:italic r:id="rId10"/>
      <p:boldItalic r:id="rId11"/>
    </p:embeddedFont>
    <p:embeddedFont>
      <p:font typeface="Work Sans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03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EBFBF7-3733-CA63-8230-5D6B4293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1633"/>
              </p:ext>
            </p:extLst>
          </p:nvPr>
        </p:nvGraphicFramePr>
        <p:xfrm>
          <a:off x="1246353" y="1719346"/>
          <a:ext cx="9699294" cy="4351337"/>
        </p:xfrm>
        <a:graphic>
          <a:graphicData uri="http://schemas.openxmlformats.org/drawingml/2006/table">
            <a:tbl>
              <a:tblPr firstRow="1" bandRow="1">
                <a:tableStyleId>{EB8F55C2-C6A8-4F32-9173-006296CE9A14}</a:tableStyleId>
              </a:tblPr>
              <a:tblGrid>
                <a:gridCol w="2058321">
                  <a:extLst>
                    <a:ext uri="{9D8B030D-6E8A-4147-A177-3AD203B41FA5}">
                      <a16:colId xmlns:a16="http://schemas.microsoft.com/office/drawing/2014/main" val="2067888340"/>
                    </a:ext>
                  </a:extLst>
                </a:gridCol>
                <a:gridCol w="4407875">
                  <a:extLst>
                    <a:ext uri="{9D8B030D-6E8A-4147-A177-3AD203B41FA5}">
                      <a16:colId xmlns:a16="http://schemas.microsoft.com/office/drawing/2014/main" val="1587512246"/>
                    </a:ext>
                  </a:extLst>
                </a:gridCol>
                <a:gridCol w="3233098">
                  <a:extLst>
                    <a:ext uri="{9D8B030D-6E8A-4147-A177-3AD203B41FA5}">
                      <a16:colId xmlns:a16="http://schemas.microsoft.com/office/drawing/2014/main" val="1629972675"/>
                    </a:ext>
                  </a:extLst>
                </a:gridCol>
              </a:tblGrid>
              <a:tr h="1346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>
                          <a:effectLst/>
                        </a:rPr>
                        <a:t>El sistema permitirá a los clientes registrarse proporcionando información (Nombre de usuario, Fecha de nacimiento, Correo electrónico, Contraseña) .</a:t>
                      </a:r>
                      <a:endParaRPr lang="es-MX" sz="1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1266036"/>
                  </a:ext>
                </a:extLst>
              </a:tr>
              <a:tr h="1102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>
                          <a:effectLst/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540249119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>
                          <a:effectLst/>
                        </a:rPr>
                        <a:t>El sistema permitirá a los barberos ingresar y obtener sus propias funciones 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712697655"/>
                  </a:ext>
                </a:extLst>
              </a:tr>
              <a:tr h="552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>
                          <a:effectLst/>
                        </a:rPr>
                        <a:t>El sistema permitirá a los barberos asignar su disponibilidad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3565707950"/>
                  </a:ext>
                </a:extLst>
              </a:tr>
              <a:tr h="613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>
                          <a:effectLst/>
                        </a:rPr>
                        <a:t>El sistema permitirá al cliente modificar o especificar su perfil 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Media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11014138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2431703274"/>
              </p:ext>
            </p:extLst>
          </p:nvPr>
        </p:nvGraphicFramePr>
        <p:xfrm>
          <a:off x="667158" y="121795"/>
          <a:ext cx="9997500" cy="5802012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86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RF6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crear los productos en venta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Los clientes podrán reservar turnos seleccionando una fecha y hora disponibles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Alta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eliminar y agregar a los barberos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Los clientes podrán calificar el servicio de la Barberia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Media  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 los usuarios cerrar sesión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cliente consultar sin estar registrado mostrara  los servicios que se prestan, los barberos y los productos que se encuentran en venta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saber al cliente que tiene un turno reservado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editar los productos en venta 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RF14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eliminar los productos en venta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1636"/>
              </p:ext>
            </p:extLst>
          </p:nvPr>
        </p:nvGraphicFramePr>
        <p:xfrm>
          <a:off x="667158" y="5923807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RF15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  los usuarios poder recuperar su contraseña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1" name="Google Shape;121;p5"/>
          <p:cNvGraphicFramePr/>
          <p:nvPr/>
        </p:nvGraphicFramePr>
        <p:xfrm>
          <a:off x="781683" y="1405994"/>
          <a:ext cx="10509900" cy="532989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365</Words>
  <Application>Microsoft Office PowerPoint</Application>
  <PresentationFormat>Panorámica</PresentationFormat>
  <Paragraphs>76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Work Sans Medium</vt:lpstr>
      <vt:lpstr>Arial</vt:lpstr>
      <vt:lpstr>Times New Roman</vt:lpstr>
      <vt:lpstr>Work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</cp:revision>
  <dcterms:created xsi:type="dcterms:W3CDTF">2020-10-01T23:51:28Z</dcterms:created>
  <dcterms:modified xsi:type="dcterms:W3CDTF">2025-03-10T14:16:53Z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