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61016-0ACF-B3EF-895E-FE41BF237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00FA8F-9E92-5883-D268-614372919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E86A09-2C82-9584-2FC2-4A2186CC3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74CAD9-81D4-A9EC-EC70-FCED419E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123A28-8127-0727-FD43-47046DBE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3722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63FE74-B679-6BC7-5A70-B7253B6D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CAA550-066D-B90A-B98E-31C60D1E7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20C863-6BEA-DE71-EB78-F22EF03C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FF3BBB-CA06-96FF-6013-BC1EC125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E06AC-9F67-3FF1-26B8-217D523A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76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1F29B5-ACD2-AE24-CD24-E1E8F41712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50A774-2638-B066-4117-13D45CE7D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13F5A8-BA29-33DC-A729-5A9BF507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634EE8-F55D-F65E-6033-36B2615A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F0686E-3F49-FF92-7CA2-E0C0A447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5709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A89AD-D2E7-59E7-A075-FF4866C6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CEBDE-F225-4A46-3C1B-EC25A339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BE369C-8FDE-2E54-5BA0-0B7E233B6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AC87F9-A8CF-C6E2-DEFF-938CC77B6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009D2B-83D1-C985-079A-7FA9B5F5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738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C39C95-DDED-430B-422E-9806AD35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E4933B-8847-6A64-8D85-8FFCF1649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627E92-0442-C5A6-F8BD-4DF4CFE3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F377EE-5FDE-6E5B-DB14-D179E3445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67ACD-0E60-4739-697A-2F03B887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574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2A112-5712-6CDD-9904-C0252FA4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DA2792-BF5A-87C6-4580-48CD1DD91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230160-0A28-147D-8157-240DA0911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B95A39-E85A-4F4E-58EB-BD306F89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02636C-3636-FDA8-C4EC-57D1FF8F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542A01-6425-B769-F817-C99A875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087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2145D-89D3-A8EA-AE14-5287222D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DE81F8-5FA2-D6AE-DD5E-8DA84E19D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4DFA20-5681-7BD9-4453-26256B336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6FCA04B-0E96-72F8-A59C-FD823D6FD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523B66-0ACA-E1D9-D2F4-FD886C9B9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9F76E6B-6D62-77FF-F27C-FDE39AEF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EB3D78-022C-DABF-B6F5-61B1FBBEF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CEBCDE-E791-D918-EBF3-3EFBC1F3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40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BF658-A763-BDD8-6158-9CDA394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80FECE6-78F6-DC8E-3030-801BCD38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081F75-988A-018F-127B-AF025783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28C60ED-6BB9-29F2-FBC8-8E9622FF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1980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1FD1A37-7351-CFEE-F23C-464C8973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2076BA0-6E4E-7783-41F2-E3417B67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3DE8EB-2BE3-0420-43E4-AB6327A5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641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491786-500D-7A7D-49A7-44BA86E3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537A49-A320-3EAE-6470-DF710BAF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FDA5A4-BBAC-4732-15D6-28EDE78A1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6BE15-3A10-A16D-0B03-01A2CC33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5F630A-432E-F822-E489-6F9EA125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BFFE12-A361-F960-7706-BDF05934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0947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9D250-5B4F-68D0-A737-31889268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553CAC-61F6-7E5F-F156-2F89573DD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F3FEA1-10B4-A792-10E7-38379E9DB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CABC663-3468-4F85-32D8-7877602E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B7999-3A0C-49D2-A44D-24F0DB0801D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A6BE24-E39C-D08D-0859-36D5E875B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3D54BC-9996-C801-AB78-541E71C2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5373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E89F2D-6D8C-4DC7-6F45-02DC7EF7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B9E37B-1C45-ABB7-0302-738B68EE3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CFFA05-F4B3-83E6-61D8-19A9F35D0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B7999-3A0C-49D2-A44D-24F0DB0801D8}" type="datetimeFigureOut">
              <a:rPr lang="es-CO" smtClean="0"/>
              <a:t>7/04/2025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899CD1-0B8B-ED2B-9F24-D37F7BC8E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0F713E-CABB-5F7C-AB55-2EFD4B68A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8C25B-A6E7-4404-8DF4-0E59E51C5A5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103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10">
            <a:extLst>
              <a:ext uri="{FF2B5EF4-FFF2-40B4-BE49-F238E27FC236}">
                <a16:creationId xmlns:a16="http://schemas.microsoft.com/office/drawing/2014/main" id="{BE3EDC45-ED38-E80C-2F5E-36B943A30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06922"/>
              </p:ext>
            </p:extLst>
          </p:nvPr>
        </p:nvGraphicFramePr>
        <p:xfrm>
          <a:off x="440404" y="153298"/>
          <a:ext cx="10742759" cy="6480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8544184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90004698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3511436323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469483286"/>
                    </a:ext>
                  </a:extLst>
                </a:gridCol>
              </a:tblGrid>
              <a:tr h="62828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CODIGO HISTORIA DE USUARIO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CODIGO CASO DE USO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HISTORIA DE USUARIO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CRITERIOS DE ACEPTACION</a:t>
                      </a:r>
                      <a:endParaRPr lang="es-CO" sz="10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645550"/>
                  </a:ext>
                </a:extLst>
              </a:tr>
              <a:tr h="900072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US001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CU001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usuario NECESITO poder ingresar al sistema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Que se cuente con un botón de Inicio de Sesión el cual despliega un formulario que diga correo y contraseña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El campo correo electrónico debe ser único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La contraseña debe estar oculta con círculos negros y debe estar encriptada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 </a:t>
                      </a:r>
                    </a:p>
                    <a:p>
                      <a:r>
                        <a:rPr lang="es-ES" sz="1000" dirty="0"/>
                        <a:t>Correo electrónico, contraseña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134330"/>
                  </a:ext>
                </a:extLst>
              </a:tr>
              <a:tr h="906011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US002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CU002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usuario NECESITO recuperar la contraseña para poder ingresar en caso de olvidarla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Solicitar el cambio de contraseña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Se  debe ingresar el correo en el cual desea recibir el código de recuperación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dirty="0"/>
                        <a:t>Se ingresa el código y se hace el cambio de contraseña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MX" sz="1000" dirty="0"/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Correo electrónico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938332"/>
                  </a:ext>
                </a:extLst>
              </a:tr>
              <a:tr h="1286592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US003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CU003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Administrador NECESITO agregar nuevos productos para disponibilidad de la Barberia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puedan agregar productos ingresando el código, nombre del producto, precio, cantidades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Después de agregar un producto, el producto debería ser reflejado en el stock.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 Productos, nombre del producto, cantidad del producto y precio del producto.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961755"/>
                  </a:ext>
                </a:extLst>
              </a:tr>
              <a:tr h="195646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US004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CU004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COMO Administrador NECESITO generar estadísticas de las ventas de los productos de la Barberia  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Que se cuente con una opción de hacer estadísticas sobre los productos mas vendidos, menos vendidos y los no vendidos  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Después de ser generada las estadísticas poder visualizarlas solo en el rol de Administrador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Nombres de los productos, precios y las cantidades vendidas </a:t>
                      </a:r>
                    </a:p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8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684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989EB45-64D2-B579-F3FD-E577D723F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766049"/>
              </p:ext>
            </p:extLst>
          </p:nvPr>
        </p:nvGraphicFramePr>
        <p:xfrm>
          <a:off x="359769" y="201336"/>
          <a:ext cx="10742759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1670626766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262603485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731734115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398558240"/>
                    </a:ext>
                  </a:extLst>
                </a:gridCol>
              </a:tblGrid>
              <a:tr h="1001900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US005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CU005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COMO barbero NECESITO poder agendar la disponibilidad de turnos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Tendrá un botón para poder asignar su disponibilidad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Deberá escoger el mes, el día y las horas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Por ultimo podrá publicar su disponibilidad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Que se genere una disponibilidad actualizada para los clientes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Necesitamos: 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Establecer fechas y horarios actuales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690571"/>
                  </a:ext>
                </a:extLst>
              </a:tr>
              <a:tr h="145891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US006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CU006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cliente NECESITO poder hacer compras de productos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Poder contar con un stock para poder visualizar los productos que estén en venta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Que se pueda hacer la compra de un producto dependiendo de la cantidad y el precio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Contar con un apartado de carrito de ventas para poder hacer compras después de un tiempo   </a:t>
                      </a:r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Contar con los productos actuales en venta 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501124"/>
                  </a:ext>
                </a:extLst>
              </a:tr>
              <a:tr h="145891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US007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CU007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000" dirty="0"/>
                        <a:t>COMO cliente NECESITO poder tener una opcion para hacer las reservas de turnos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Contar con un apartado donde se pueda reservar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Asignar el barbero de confianza o el que este disponible 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 Seleccionar el día y la hora disponible y seleccionar el tipo de corte a realizar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Se hace la reserva del turno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sz="1000" dirty="0"/>
                        <a:t>Contara con un recordatorio de su reserva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s-ES" sz="1000" dirty="0"/>
                    </a:p>
                    <a:p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r>
                        <a:rPr lang="es-ES" sz="1000" dirty="0"/>
                        <a:t> Seleccionar la fecha, hora y día que este disponible, corte a realizar,  el barbero el cual desea o este disponible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710064"/>
                  </a:ext>
                </a:extLst>
              </a:tr>
              <a:tr h="899277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US008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CU008</a:t>
                      </a:r>
                      <a:endParaRPr lang="es-CO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00" dirty="0"/>
                        <a:t>COMO cliente NECESITO poder registrarme en el sistema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/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Contara con un botón de registro que desplegara un formulario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/>
                        <a:t>Deberá seguir los pasos para hacer su registro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1000" b="1" dirty="0"/>
                        <a:t>Necesitamos</a:t>
                      </a:r>
                      <a:r>
                        <a:rPr lang="es-ES" sz="1000" dirty="0"/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effectLst/>
                        </a:rPr>
                        <a:t>Nombre de usuario, fecha de nacimiento, correo electrónico, contraseña.</a:t>
                      </a:r>
                      <a:endParaRPr lang="es-CO" sz="1000" dirty="0">
                        <a:effectLst/>
                      </a:endParaRPr>
                    </a:p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01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39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7775AA7-F770-5260-AF76-33D0E2582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229440"/>
              </p:ext>
            </p:extLst>
          </p:nvPr>
        </p:nvGraphicFramePr>
        <p:xfrm>
          <a:off x="422617" y="693111"/>
          <a:ext cx="10742759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240">
                  <a:extLst>
                    <a:ext uri="{9D8B030D-6E8A-4147-A177-3AD203B41FA5}">
                      <a16:colId xmlns:a16="http://schemas.microsoft.com/office/drawing/2014/main" val="321582989"/>
                    </a:ext>
                  </a:extLst>
                </a:gridCol>
                <a:gridCol w="1927904">
                  <a:extLst>
                    <a:ext uri="{9D8B030D-6E8A-4147-A177-3AD203B41FA5}">
                      <a16:colId xmlns:a16="http://schemas.microsoft.com/office/drawing/2014/main" val="3778925154"/>
                    </a:ext>
                  </a:extLst>
                </a:gridCol>
                <a:gridCol w="4695758">
                  <a:extLst>
                    <a:ext uri="{9D8B030D-6E8A-4147-A177-3AD203B41FA5}">
                      <a16:colId xmlns:a16="http://schemas.microsoft.com/office/drawing/2014/main" val="903937502"/>
                    </a:ext>
                  </a:extLst>
                </a:gridCol>
                <a:gridCol w="3015857">
                  <a:extLst>
                    <a:ext uri="{9D8B030D-6E8A-4147-A177-3AD203B41FA5}">
                      <a16:colId xmlns:a16="http://schemas.microsoft.com/office/drawing/2014/main" val="523859923"/>
                    </a:ext>
                  </a:extLst>
                </a:gridCol>
              </a:tblGrid>
              <a:tr h="195646"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chemeClr val="bg1"/>
                          </a:solidFill>
                        </a:rPr>
                        <a:t>US009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CU009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COMO cliente NECESITO agregar productos al carrito de compras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Escenarios: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Deberá seleccionar el producto que desea agregar al carrito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Que ingrese la cantidad que desea agregar al carrito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Que los productos agregados se almacenen en el carrito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Que se pueda comprar dentro del carrito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ES" sz="1000" b="0" dirty="0">
                          <a:solidFill>
                            <a:schemeClr val="tx1"/>
                          </a:solidFill>
                        </a:rPr>
                        <a:t>Necesitamos: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  <a:effectLst/>
                        </a:rPr>
                        <a:t>Seleccionar los productos y la cantidad.</a:t>
                      </a:r>
                      <a:endParaRPr lang="es-CO" sz="10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132561"/>
                  </a:ext>
                </a:extLst>
              </a:tr>
              <a:tr h="195646"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bg1"/>
                          </a:solidFill>
                        </a:rPr>
                        <a:t>US0010</a:t>
                      </a:r>
                      <a:endParaRPr lang="es-CO" sz="1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CU0010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COMO Administrador NECESITO actualizar la cantidad de productos que se encuentran disponibles en el inventario para tener un Stock real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Escenarios: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Que cuando se registre una venta se disminuya la cantidad del producto en el inventario y genere una alerta de esto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Que el </a:t>
                      </a:r>
                      <a:r>
                        <a:rPr lang="es-MX" sz="1000" b="0">
                          <a:solidFill>
                            <a:schemeClr val="tx1"/>
                          </a:solidFill>
                        </a:rPr>
                        <a:t>inventario se </a:t>
                      </a:r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pueda </a:t>
                      </a:r>
                      <a:r>
                        <a:rPr lang="es-MX" sz="1000" b="0">
                          <a:solidFill>
                            <a:schemeClr val="tx1"/>
                          </a:solidFill>
                        </a:rPr>
                        <a:t>mantener actualizado  </a:t>
                      </a:r>
                      <a:endParaRPr lang="es-MX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MX" sz="10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s-MX" sz="1000" b="0" dirty="0">
                          <a:solidFill>
                            <a:schemeClr val="tx1"/>
                          </a:solidFill>
                        </a:rPr>
                        <a:t>Necesitamos: nombre , precio y cantidades del producto vendido </a:t>
                      </a:r>
                      <a:endParaRPr lang="es-CO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02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0179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621</Words>
  <Application>Microsoft Office PowerPoint</Application>
  <PresentationFormat>Panorámica</PresentationFormat>
  <Paragraphs>96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Ambiente</dc:creator>
  <cp:lastModifiedBy>Aprendiz</cp:lastModifiedBy>
  <cp:revision>3</cp:revision>
  <dcterms:created xsi:type="dcterms:W3CDTF">2024-04-05T21:25:21Z</dcterms:created>
  <dcterms:modified xsi:type="dcterms:W3CDTF">2025-04-07T12:07:48Z</dcterms:modified>
</cp:coreProperties>
</file>