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1016-0ACF-B3EF-895E-FE41BF23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0FA8F-9E92-5883-D268-6143729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86A09-2C82-9584-2FC2-4A2186C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CAD9-81D4-A9EC-EC70-FCED41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3A28-8127-0727-FD43-47046DB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FE74-B679-6BC7-5A70-B7253B6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AA550-066D-B90A-B98E-31C60D1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0C863-6BEA-DE71-EB78-F22EF03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3BBB-CA06-96FF-6013-BC1EC125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06AC-9F67-3FF1-26B8-217D523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7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F29B5-ACD2-AE24-CD24-E1E8F417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0A774-2638-B066-4117-13D45CE7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3F5A8-BA29-33DC-A729-5A9BF50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34EE8-F55D-F65E-6033-36B2615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0686E-3F49-FF92-7CA2-E0C0A4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89AD-D2E7-59E7-A075-FF4866C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CEBDE-F225-4A46-3C1B-EC25A339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369C-8FDE-2E54-5BA0-0B7E233B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C87F9-A8CF-C6E2-DEFF-938CC77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9D2B-83D1-C985-079A-7FA9B5F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9C95-DDED-430B-422E-9806AD3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4933B-8847-6A64-8D85-8FFCF164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7E92-0442-C5A6-F8BD-4DF4CFE3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77EE-5FDE-6E5B-DB14-D179E3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7ACD-0E60-4739-697A-2F03B88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A112-5712-6CDD-9904-C0252F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A2792-BF5A-87C6-4580-48CD1DD9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30160-0A28-147D-8157-240DA091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95A39-E85A-4F4E-58EB-BD306F89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2636C-3636-FDA8-C4EC-57D1FF8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42A01-6425-B769-F817-C99A875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145D-89D3-A8EA-AE14-5287222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E81F8-5FA2-D6AE-DD5E-8DA84E19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DFA20-5681-7BD9-4453-26256B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FCA04B-0E96-72F8-A59C-FD823D6F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523B66-0ACA-E1D9-D2F4-FD886C9B9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76E6B-6D62-77FF-F27C-FDE39AE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EB3D78-022C-DABF-B6F5-61B1FBB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EBCDE-E791-D918-EBF3-3EFBC1F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F658-A763-BDD8-6158-9CDA394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FECE6-78F6-DC8E-3030-801BCD3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81F75-988A-018F-127B-AF02578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8C60ED-6BB9-29F2-FBC8-8E9622F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D1A37-7351-CFEE-F23C-464C897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6BA0-6E4E-7783-41F2-E3417B6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E8EB-2BE3-0420-43E4-AB6327A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1786-500D-7A7D-49A7-44BA86E3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7A49-A320-3EAE-6470-DF710BAF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DA5A4-BBAC-4732-15D6-28EDE78A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BE15-3A10-A16D-0B03-01A2CC3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F630A-432E-F822-E489-6F9EA1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BFFE12-A361-F960-7706-BDF05934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250-5B4F-68D0-A737-3188926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53CAC-61F6-7E5F-F156-2F89573D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3FEA1-10B4-A792-10E7-38379E9D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BC663-3468-4F85-32D8-7877602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BE24-E39C-D08D-0859-36D5E87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D54BC-9996-C801-AB78-541E71C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E89F2D-6D8C-4DC7-6F45-02DC7EF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9E37B-1C45-ABB7-0302-738B68EE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FA05-F4B3-83E6-61D8-19A9F35D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7999-3A0C-49D2-A44D-24F0DB0801D8}" type="datetimeFigureOut">
              <a:rPr lang="es-CO" smtClean="0"/>
              <a:t>26/04/2025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9CD1-0B8B-ED2B-9F24-D37F7BC8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713E-CABB-5F7C-AB55-2EFD4B68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BE3EDC45-ED38-E80C-2F5E-36B943A3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023"/>
              </p:ext>
            </p:extLst>
          </p:nvPr>
        </p:nvGraphicFramePr>
        <p:xfrm>
          <a:off x="660538" y="42752"/>
          <a:ext cx="10608596" cy="677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62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03827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37114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2978193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15536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43335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CU001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COMO Usuario NECESITO poder ingresar al sistema 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1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Que se cuente con un sistema de Inicio de Sesión el cual despliegue un formulario que diga correo y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El campo correo electrónico debe ser único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La contraseña no se debe de mostrar y mantenerla privada, también tenerla encriptada </a:t>
                      </a:r>
                    </a:p>
                    <a:p>
                      <a:r>
                        <a:rPr lang="es-ES" sz="1000" b="1" dirty="0"/>
                        <a:t>Necesitamos: </a:t>
                      </a:r>
                    </a:p>
                    <a:p>
                      <a:r>
                        <a:rPr lang="es-ES" sz="1000" b="1" dirty="0"/>
                        <a:t>Correo electrónico, contraseña</a:t>
                      </a:r>
                      <a:endParaRPr lang="es-CO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143335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CU002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COMO Usuario NECESITO recuperar la contraseña para poder ingresar en caso de olvidarla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1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Solicitar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Debe ingresar el correo que ya tiene registrado en el sistema, en el llegara un código de recuperación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/>
                        <a:t>Ingresa el código y se hace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1" dirty="0"/>
                    </a:p>
                    <a:p>
                      <a:r>
                        <a:rPr lang="es-ES" sz="1000" b="1" dirty="0"/>
                        <a:t>Necesitamos:</a:t>
                      </a:r>
                    </a:p>
                    <a:p>
                      <a:r>
                        <a:rPr lang="es-ES" sz="1000" b="1" dirty="0"/>
                        <a:t>Correo electrónico</a:t>
                      </a:r>
                      <a:endParaRPr lang="es-CO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43335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CU003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COMO Administrador NECESITO agregar nuevos productos para disponibilidad de la Barberia 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/>
                        <a:t>El producto se agregará al inventario de inmediato  </a:t>
                      </a:r>
                    </a:p>
                    <a:p>
                      <a:r>
                        <a:rPr lang="es-ES" sz="1000" b="1" dirty="0"/>
                        <a:t>Necesitamos:</a:t>
                      </a:r>
                    </a:p>
                    <a:p>
                      <a:r>
                        <a:rPr lang="es-ES" sz="1000" b="1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82665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CU004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COMO Administrador NECESITO generar estadísticas de las ventas de los productos de la Barberia  </a:t>
                      </a:r>
                      <a:endParaRPr lang="es-CO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/>
                        <a:t>Que se cuente con una opción de hacer estadísticas sobre los productos mas vendidos, menos vendidos y los no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Necesitamos:</a:t>
                      </a:r>
                    </a:p>
                    <a:p>
                      <a:r>
                        <a:rPr lang="es-ES" sz="1000" b="1" dirty="0"/>
                        <a:t>Nombres de los productos, precios y las cantidades vendidas </a:t>
                      </a:r>
                    </a:p>
                    <a:p>
                      <a:endParaRPr lang="es-CO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3650-E3A8-090D-55E2-34914A23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690594C-EB8B-2D9C-56C6-5CED8C6D5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39952"/>
              </p:ext>
            </p:extLst>
          </p:nvPr>
        </p:nvGraphicFramePr>
        <p:xfrm>
          <a:off x="737679" y="396777"/>
          <a:ext cx="1071664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58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3217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84342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08525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57595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COMO Cliente NECESITO poder tener opcion para realizar reservas de turnos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Contar con un apartado donde se pueda reservar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Asignar el barbero de confianza o el que este disponible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 Seleccionar el día y la hora disponible y seleccionar el tipo de corte a realizar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Se hace la reserva del turno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Contara con un recordatorio de su reserva</a:t>
                      </a:r>
                    </a:p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Necesitamos:</a:t>
                      </a:r>
                    </a:p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 Seleccionar la fecha, hora y día que este disponible, corte a realizar,  el barbero el cual desea o este disponible 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C1D7C3B-1118-DCF5-D7AF-BE3FE061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40249"/>
              </p:ext>
            </p:extLst>
          </p:nvPr>
        </p:nvGraphicFramePr>
        <p:xfrm>
          <a:off x="737679" y="2469417"/>
          <a:ext cx="1071664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58">
                  <a:extLst>
                    <a:ext uri="{9D8B030D-6E8A-4147-A177-3AD203B41FA5}">
                      <a16:colId xmlns:a16="http://schemas.microsoft.com/office/drawing/2014/main" val="3644436492"/>
                    </a:ext>
                  </a:extLst>
                </a:gridCol>
                <a:gridCol w="1923217">
                  <a:extLst>
                    <a:ext uri="{9D8B030D-6E8A-4147-A177-3AD203B41FA5}">
                      <a16:colId xmlns:a16="http://schemas.microsoft.com/office/drawing/2014/main" val="763766308"/>
                    </a:ext>
                  </a:extLst>
                </a:gridCol>
                <a:gridCol w="4684342">
                  <a:extLst>
                    <a:ext uri="{9D8B030D-6E8A-4147-A177-3AD203B41FA5}">
                      <a16:colId xmlns:a16="http://schemas.microsoft.com/office/drawing/2014/main" val="1891370535"/>
                    </a:ext>
                  </a:extLst>
                </a:gridCol>
                <a:gridCol w="3008525">
                  <a:extLst>
                    <a:ext uri="{9D8B030D-6E8A-4147-A177-3AD203B41FA5}">
                      <a16:colId xmlns:a16="http://schemas.microsoft.com/office/drawing/2014/main" val="204779610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US006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CU006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COMO Cliente NECESITO poder registrarme en el sistema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Contara con un botón de registro que desplegara un formulario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Deberá seguir los pasos para hacer su registro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Necesitamos: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  <a:effectLst/>
                        </a:rPr>
                        <a:t>Nombre de usuario, fecha de nacimiento, correo electrónico, contraseña.</a:t>
                      </a:r>
                      <a:endParaRPr lang="es-CO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1986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3E0AD6F-2382-85FF-EC2F-B3BAD1FA3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37749"/>
              </p:ext>
            </p:extLst>
          </p:nvPr>
        </p:nvGraphicFramePr>
        <p:xfrm>
          <a:off x="737679" y="3780057"/>
          <a:ext cx="1071664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58">
                  <a:extLst>
                    <a:ext uri="{9D8B030D-6E8A-4147-A177-3AD203B41FA5}">
                      <a16:colId xmlns:a16="http://schemas.microsoft.com/office/drawing/2014/main" val="3476361461"/>
                    </a:ext>
                  </a:extLst>
                </a:gridCol>
                <a:gridCol w="1923217">
                  <a:extLst>
                    <a:ext uri="{9D8B030D-6E8A-4147-A177-3AD203B41FA5}">
                      <a16:colId xmlns:a16="http://schemas.microsoft.com/office/drawing/2014/main" val="2315259827"/>
                    </a:ext>
                  </a:extLst>
                </a:gridCol>
                <a:gridCol w="4684342">
                  <a:extLst>
                    <a:ext uri="{9D8B030D-6E8A-4147-A177-3AD203B41FA5}">
                      <a16:colId xmlns:a16="http://schemas.microsoft.com/office/drawing/2014/main" val="1605899094"/>
                    </a:ext>
                  </a:extLst>
                </a:gridCol>
                <a:gridCol w="3008525">
                  <a:extLst>
                    <a:ext uri="{9D8B030D-6E8A-4147-A177-3AD203B41FA5}">
                      <a16:colId xmlns:a16="http://schemas.microsoft.com/office/drawing/2014/main" val="1070459521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CU007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Que cuando se registre una venta se disminuya la cantidad del producto en el inventario y genere una alerta de esto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Que el inventario se pueda mantener actualizado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Necesitamos: nombre , precio y cantidades del producto vendido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8096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2CF4FEB-28FB-ED9C-F5C7-5A2C26504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50966"/>
              </p:ext>
            </p:extLst>
          </p:nvPr>
        </p:nvGraphicFramePr>
        <p:xfrm>
          <a:off x="737679" y="5079055"/>
          <a:ext cx="1071664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58">
                  <a:extLst>
                    <a:ext uri="{9D8B030D-6E8A-4147-A177-3AD203B41FA5}">
                      <a16:colId xmlns:a16="http://schemas.microsoft.com/office/drawing/2014/main" val="3645987009"/>
                    </a:ext>
                  </a:extLst>
                </a:gridCol>
                <a:gridCol w="1923217">
                  <a:extLst>
                    <a:ext uri="{9D8B030D-6E8A-4147-A177-3AD203B41FA5}">
                      <a16:colId xmlns:a16="http://schemas.microsoft.com/office/drawing/2014/main" val="2570250993"/>
                    </a:ext>
                  </a:extLst>
                </a:gridCol>
                <a:gridCol w="4684342">
                  <a:extLst>
                    <a:ext uri="{9D8B030D-6E8A-4147-A177-3AD203B41FA5}">
                      <a16:colId xmlns:a16="http://schemas.microsoft.com/office/drawing/2014/main" val="1513337310"/>
                    </a:ext>
                  </a:extLst>
                </a:gridCol>
                <a:gridCol w="3008525">
                  <a:extLst>
                    <a:ext uri="{9D8B030D-6E8A-4147-A177-3AD203B41FA5}">
                      <a16:colId xmlns:a16="http://schemas.microsoft.com/office/drawing/2014/main" val="2490389397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CU008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COMO Barbero NECESITO poder Aceptar o cancelar reservas de turno de los clientes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Cuando un cliente realice su reserva el barbero pueda aceptar o cancelar esta reserva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Que el barbero pueda actualizar el estado de la reserva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Necesitamos: Reserva del cliente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6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40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7775AA7-F770-5260-AF76-33D0E258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21193"/>
              </p:ext>
            </p:extLst>
          </p:nvPr>
        </p:nvGraphicFramePr>
        <p:xfrm>
          <a:off x="723539" y="591185"/>
          <a:ext cx="1074491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462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8291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96701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16463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547381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US009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CUU009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COMO Administrador NECESITO poder crear las cuentas de los Barberos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Cuando el Administrador cree este usuario los barberos puedan ingresar sin ningún error a su rol y apartado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Que el Administrador pueda actualizar datos de esta cuentas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Necesitamos: Nombre, email, contraseña, descripción, imagen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4147A7D-8423-A0ED-4097-EAD6DCF4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40958"/>
              </p:ext>
            </p:extLst>
          </p:nvPr>
        </p:nvGraphicFramePr>
        <p:xfrm>
          <a:off x="723540" y="2206625"/>
          <a:ext cx="10744917" cy="159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462">
                  <a:extLst>
                    <a:ext uri="{9D8B030D-6E8A-4147-A177-3AD203B41FA5}">
                      <a16:colId xmlns:a16="http://schemas.microsoft.com/office/drawing/2014/main" val="1428222115"/>
                    </a:ext>
                  </a:extLst>
                </a:gridCol>
                <a:gridCol w="1928291">
                  <a:extLst>
                    <a:ext uri="{9D8B030D-6E8A-4147-A177-3AD203B41FA5}">
                      <a16:colId xmlns:a16="http://schemas.microsoft.com/office/drawing/2014/main" val="571723559"/>
                    </a:ext>
                  </a:extLst>
                </a:gridCol>
                <a:gridCol w="4696701">
                  <a:extLst>
                    <a:ext uri="{9D8B030D-6E8A-4147-A177-3AD203B41FA5}">
                      <a16:colId xmlns:a16="http://schemas.microsoft.com/office/drawing/2014/main" val="2113901144"/>
                    </a:ext>
                  </a:extLst>
                </a:gridCol>
                <a:gridCol w="3016463">
                  <a:extLst>
                    <a:ext uri="{9D8B030D-6E8A-4147-A177-3AD203B41FA5}">
                      <a16:colId xmlns:a16="http://schemas.microsoft.com/office/drawing/2014/main" val="3513918152"/>
                    </a:ext>
                  </a:extLst>
                </a:gridCol>
              </a:tblGrid>
              <a:tr h="1592889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US0010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CUU0010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COMO Administrador NECESITO poder generar reportes mensuales, diarios, anuales o semanales de los productos que se venden en la Barberia 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Cuando el Administrador reste los productos ya vendidos se generara un reporte en PDF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Que el Administrador pueda actualizar este PDF con otros productos futuros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Necesitamos: Restar inventario, PDF</a:t>
                      </a:r>
                      <a:endParaRPr lang="es-CO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598</Words>
  <Application>Microsoft Office PowerPoint</Application>
  <PresentationFormat>Panorámica</PresentationFormat>
  <Paragraphs>90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</dc:creator>
  <cp:lastModifiedBy>Cristian Rueda</cp:lastModifiedBy>
  <cp:revision>9</cp:revision>
  <dcterms:created xsi:type="dcterms:W3CDTF">2024-04-05T21:25:21Z</dcterms:created>
  <dcterms:modified xsi:type="dcterms:W3CDTF">2025-04-26T19:33:02Z</dcterms:modified>
</cp:coreProperties>
</file>