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5" r:id="rId4"/>
    <p:sldId id="258" r:id="rId5"/>
    <p:sldId id="259" r:id="rId6"/>
    <p:sldId id="260" r:id="rId7"/>
    <p:sldId id="286" r:id="rId8"/>
    <p:sldId id="287" r:id="rId9"/>
    <p:sldId id="288" r:id="rId10"/>
    <p:sldId id="261" r:id="rId11"/>
    <p:sldId id="262" r:id="rId12"/>
    <p:sldId id="289" r:id="rId13"/>
    <p:sldId id="290" r:id="rId14"/>
    <p:sldId id="291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Work Sans" pitchFamily="2" charset="0"/>
      <p:regular r:id="rId43"/>
      <p:bold r:id="rId44"/>
      <p:italic r:id="rId45"/>
      <p:boldItalic r:id="rId46"/>
    </p:embeddedFont>
    <p:embeddedFont>
      <p:font typeface="Work Sans Medium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2" y="108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547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2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17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196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0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3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61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115595" y="2640051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 dirty="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 dirty="0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115595" y="4039992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CORTES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precisos </a:t>
            </a:r>
            <a:r>
              <a:rPr lang="es-E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dirty="0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DIAGRAMAS CROWS FOOT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Administrador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F99191C-CD07-13CF-516E-191544F1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145" y="1983503"/>
            <a:ext cx="8729709" cy="41438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Barbero 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8B65B61-8C18-DF49-2305-0FFB1E216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03" y="1752577"/>
            <a:ext cx="9623394" cy="45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6" y="629831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(Compras)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F5AF347-C083-DE86-F0B1-AF4199456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223" y="1605475"/>
            <a:ext cx="9321553" cy="50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7" y="629831"/>
            <a:ext cx="119573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(Reserva Turno)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D074196-8176-A671-C008-96414C08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30" y="1677882"/>
            <a:ext cx="8611340" cy="49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7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454142" y="2119140"/>
            <a:ext cx="1349018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NORMALIZACION MODELO ENTIDAD RELACION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4972227" y="3688760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153259" y="1236974"/>
            <a:ext cx="139637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Normalización modelo entidad relación </a:t>
            </a:r>
            <a:endParaRPr lang="es-ES"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4623356" y="207743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9"/>
          <p:cNvSpPr txBox="1"/>
          <p:nvPr/>
        </p:nvSpPr>
        <p:spPr>
          <a:xfrm>
            <a:off x="939751" y="3334917"/>
            <a:ext cx="103124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normalización nos sirvió para poder simplificar nuestras tablas de datos y poder evitar la redundancia en la información que será tomada en la base de datos.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DICCIONARIO DE BASE DE DATOS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073360" y="1006155"/>
            <a:ext cx="1057246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Diccionario base de datos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980361" y="177555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9B0B6BD-83F7-CD4A-0454-49A77F9AC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61" y="2174682"/>
            <a:ext cx="10231278" cy="36771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</a:t>
            </a: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STIFICACIÓN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22590" y="1915652"/>
            <a:ext cx="738701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COMPARACION DE COSTOS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605257" y="4225658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361" y="965916"/>
            <a:ext cx="9869277" cy="567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2678" y="862887"/>
            <a:ext cx="9069066" cy="585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1067558" y="186145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18"/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https://docs.google.com/forms/d/e/1FAIpQLSfIGmHP4l45tozP01t-_Ppv3uEt2U2hG1OTClSOt68Wj8-bTg/viewform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REQUERIMINETOS FUNCIONALES Y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484782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20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0" name="Google Shape;230;p20"/>
          <p:cNvGraphicFramePr/>
          <p:nvPr/>
        </p:nvGraphicFramePr>
        <p:xfrm>
          <a:off x="706044" y="13127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No.de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Prioridad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strike="noStrike" cap="none"/>
                        <a:t>El sistema permitirá a los clientes registrarse proporcionando información (Nombre de usuario, Fecha de nacimiento, Correo electrónico, Contraseña) 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Alta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ingresar y obtener sus propias funciones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Administrador generar estadísticas de las ventas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asignar su disponibilidad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clientes hacer compras de los productos en venta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cliente modificar o especificar su perfil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Media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6" name="Google Shape;236;p21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7" name="Google Shape;237;p21"/>
          <p:cNvGraphicFramePr/>
          <p:nvPr/>
        </p:nvGraphicFramePr>
        <p:xfrm>
          <a:off x="781683" y="14059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HISTORIAS DE USUARIO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05901" y="782369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Cuadro de cotizaciones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104457" y="155181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FA3E352-100A-D79F-289B-63F061FB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92" y="1985464"/>
            <a:ext cx="10857391" cy="40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3"/>
          <p:cNvGraphicFramePr/>
          <p:nvPr/>
        </p:nvGraphicFramePr>
        <p:xfrm>
          <a:off x="440404" y="1532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CASO DE USO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CRITERIOS DE ACEPTACION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CU001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poder ingresar al sistema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 botón de Inicio de Sesión el cual despliega un formulario que diga correo y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El campo correo electrónico debe ser único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La contraseña debe estar oculta con círculos negros y debe estar encriptada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electrónico, contraseña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CU002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recuperar la contraseña para poder ingresar en caso de olvidarla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Solicitar el cambio de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 debe ingresar el correo en el cual desea recibir el código de recuperación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ingresa el código y se hace el cambio de contraseña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CU003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agregar nuevos productos para disponibilidad de la Barbería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pueden agregar productos ingresando el código, nombre del producto, precio, cantidades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agregar un producto, el producto debería ser reflejado en el stock.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Productos, nombre del producto, cantidad del producto y precio del producto.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CU004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generar estadísticas de las ventas de los productos de la Barbería 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una opción de hacer estadísticas sobre los productos mas vendidos, menos vendidos y los no vendidos  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ser generada las estadísticas poder visualizarlas solo en el rol de Administrador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Nombres de los productos, precios y las cantidades vendidas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4"/>
          <p:cNvGraphicFramePr/>
          <p:nvPr/>
        </p:nvGraphicFramePr>
        <p:xfrm>
          <a:off x="359769" y="2013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CU005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barbero NECESITO poder agendar la disponibilidad de turnos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Tendrá un botón para poder asignar su disponibilidad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escoger el mes, el día y las horas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Por último podrá publicar su disponibilidad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genere una disponibilidad actualizada para los clientes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Establecer fechas y horarios actuales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CU006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hacer compras de productos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Poder contar con un stock para poder visualizar los productos que estén en venta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pueda hacer la compra de un producto dependiendo de la cantidad y el precio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de carrito de ventas para poder hacer compras después de un tiempo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Contar con los productos actuales en venta 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CU007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tener una opcion para hacer las reservas de turnos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donde se pueda reservar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Asignar el barbero de confianza o el que esté disponible 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 Seleccionar el día y la hora disponible y seleccionar el tipo de corte a realizar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hace la reserva del turno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 con un recordatorio de su reserva</a:t>
                      </a:r>
                      <a:endParaRPr/>
                    </a:p>
                    <a:p>
                      <a:pPr marL="285750" marR="0" lvl="0" indent="-222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Seleccionar la fecha, hora y día que esté disponible, corte a realizar,  el barbero el cual desea o esté disponible 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CU008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registrarme en el sistema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</a:t>
                      </a:r>
                      <a:r>
                        <a:rPr lang="es-ES" sz="1000" b="0"/>
                        <a:t> con un botón de registro que desplegara un formulario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/>
                        <a:t>Deberá seguir los pasos para hacer su registro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/>
                        <a:t>Nombre de usuario, fecha de nacimiento, correo electrónico, contraseña.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5"/>
          <p:cNvGraphicFramePr/>
          <p:nvPr/>
        </p:nvGraphicFramePr>
        <p:xfrm>
          <a:off x="573619" y="13558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CU009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cliente NECESITO agregar productos al carrito de compras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seleccionar el producto que desea agregar al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ingrese la cantidad que desea agregar al carrito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los productos agregados se almacenen en el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pueda comprar dentro del carrito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Seleccionar los productos y la cantidad.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CU0010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cuando se registre una venta se disminuya la cantidad del producto en el inventario y genere una alerta de esto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el inventario se pueda mantener actualizado  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nombre , precio y cantidades del producto vendido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Mockups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>
            <a:off x="950112" y="118965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26"/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https://balsamiq.cloud/so6p1a7/p8zkyv4/r9DE6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175" y="1949189"/>
            <a:ext cx="8764223" cy="483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844" y="4283221"/>
            <a:ext cx="8583223" cy="77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https://github.com/DavidV4iss/Master-Barber.git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844" y="91636"/>
            <a:ext cx="8583223" cy="419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289986" y="95818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Comparación de precios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282011" y="86525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8AD3E80-67F8-B195-0523-9F2F66D06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87" y="1236058"/>
            <a:ext cx="9759518" cy="5179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188999" y="2413378"/>
            <a:ext cx="7813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CAS</a:t>
            </a: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OS DE USO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General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AEB70AE-C19C-F701-21E1-9D704E003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" y="1136267"/>
            <a:ext cx="9942990" cy="5585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Cliente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A27CCA2-E971-15A0-7E02-FD46B3B14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7" y="1301196"/>
            <a:ext cx="7803472" cy="51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1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Administrador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5744002-3BD0-1876-6C00-99A012869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20" y="1497106"/>
            <a:ext cx="7343929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2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Barbero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C8943C8-41D4-F68B-F29C-D8CAE69F6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2" y="1609331"/>
            <a:ext cx="7052551" cy="4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1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1213</Words>
  <Application>Microsoft Office PowerPoint</Application>
  <PresentationFormat>Panorámica</PresentationFormat>
  <Paragraphs>201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Calibri</vt:lpstr>
      <vt:lpstr>Work Sans</vt:lpstr>
      <vt:lpstr>Arial</vt:lpstr>
      <vt:lpstr>Work Sans Medium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2</cp:revision>
  <dcterms:created xsi:type="dcterms:W3CDTF">2020-10-01T23:51:28Z</dcterms:created>
  <dcterms:modified xsi:type="dcterms:W3CDTF">2024-06-20T21:59:00Z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