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92" r:id="rId11"/>
    <p:sldId id="261" r:id="rId12"/>
    <p:sldId id="262" r:id="rId13"/>
    <p:sldId id="289" r:id="rId14"/>
    <p:sldId id="290" r:id="rId15"/>
    <p:sldId id="29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93" r:id="rId26"/>
    <p:sldId id="294" r:id="rId27"/>
    <p:sldId id="283" r:id="rId28"/>
    <p:sldId id="284" r:id="rId29"/>
  </p:sldIdLst>
  <p:sldSz cx="12192000" cy="6858000"/>
  <p:notesSz cx="6858000" cy="9144000"/>
  <p:embeddedFontLst>
    <p:embeddedFont>
      <p:font typeface="Work Sans" pitchFamily="2" charset="0"/>
      <p:regular r:id="rId31"/>
      <p:bold r:id="rId32"/>
      <p:italic r:id="rId33"/>
      <p:boldItalic r:id="rId34"/>
    </p:embeddedFont>
    <p:embeddedFont>
      <p:font typeface="Work Sans Medium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37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212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0705" y="93037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extendidos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137531" y="169981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9BA378F1-B648-DB3E-E0E4-63BE4CA9FC48}"/>
              </a:ext>
            </a:extLst>
          </p:cNvPr>
          <p:cNvSpPr txBox="1"/>
          <p:nvPr/>
        </p:nvSpPr>
        <p:spPr>
          <a:xfrm>
            <a:off x="1004795" y="2773227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https://docs.google.com/document/d/1V-tHP_mhyak7A-cbb-9cp-iWkNIbS-eu/edit?usp=drive_link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493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2782710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E95C4D-F677-B6FC-3554-72FEC0FA50F9}"/>
              </a:ext>
            </a:extLst>
          </p:cNvPr>
          <p:cNvSpPr txBox="1"/>
          <p:nvPr/>
        </p:nvSpPr>
        <p:spPr>
          <a:xfrm>
            <a:off x="2604319" y="509780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https://docs.google.com/spreadsheets/d/1e9tjJm0ow8DfHcLpgm-b62gqtqoRsL6X/edit?usp=drive_link&amp;ouid=107603318303826641263&amp;rtpof=true&amp;sd=true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3862" y="784084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95109" y="155348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" t="3428" r="7091" b="17960"/>
          <a:stretch/>
        </p:blipFill>
        <p:spPr>
          <a:xfrm>
            <a:off x="1472381" y="2039776"/>
            <a:ext cx="8775290" cy="28906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552B69-A1F7-F107-D98A-7721FB93666E}"/>
              </a:ext>
            </a:extLst>
          </p:cNvPr>
          <p:cNvSpPr txBox="1"/>
          <p:nvPr/>
        </p:nvSpPr>
        <p:spPr>
          <a:xfrm>
            <a:off x="2368346" y="555069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https://docs.google.com/spreadsheets/d/1wouH7W3z15q8toJcpn3zJRuDCFAK31W2/edit?usp=drive_link&amp;ouid=107603318303826641263&amp;rtpof=true&amp;sd=true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9" y="71511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Diagrama de clases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4" y="154077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B3C6CF-2BD0-7ECF-6BA8-0643980F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2" y="2023288"/>
            <a:ext cx="6646588" cy="3119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746222-CEF6-7B2A-C3A1-91F770CBF729}"/>
              </a:ext>
            </a:extLst>
          </p:cNvPr>
          <p:cNvSpPr txBox="1"/>
          <p:nvPr/>
        </p:nvSpPr>
        <p:spPr>
          <a:xfrm>
            <a:off x="2368346" y="555069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https://drive.google.com/file/d/1pjsWe1eZfQYhCUIdje8O30W9AmWHL0KV/view?usp=drive_link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DIAGRAMAS DE DESPLIEGUE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231848" y="427703"/>
            <a:ext cx="99186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Reserva De Turno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809830" y="119962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E9F9AAC-8AE4-AB97-F010-EFF56D34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47" y="1351321"/>
            <a:ext cx="7141906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009890" y="54569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Inventario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972063" y="131513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3C31BA4-8D29-5CDA-9A29-C0F5D137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438" y="1914064"/>
            <a:ext cx="7877175" cy="43982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04858" y="30107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77094" y="107051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C0BB3CF-6590-FCBA-BC62-39ABE580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84" y="1179874"/>
            <a:ext cx="9534831" cy="5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34355" y="522302"/>
            <a:ext cx="103308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Carrito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47598" y="129174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431EE5A-84C8-07FF-F7D7-6C4E4F06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90" y="1576577"/>
            <a:ext cx="8052619" cy="47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4" y="1837981"/>
            <a:ext cx="10857391" cy="4013664"/>
          </a:xfrm>
          <a:prstGeom prst="rect">
            <a:avLst/>
          </a:prstGeom>
        </p:spPr>
      </p:pic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16A682C5-D58C-F632-5FFD-9B79023002EE}"/>
              </a:ext>
            </a:extLst>
          </p:cNvPr>
          <p:cNvSpPr txBox="1"/>
          <p:nvPr/>
        </p:nvSpPr>
        <p:spPr>
          <a:xfrm>
            <a:off x="1447247" y="5907003"/>
            <a:ext cx="8980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https://docs.google.com/spreadsheets/d/1rGDp2eImwTeWLKNhEExdmvyKpzDMMsxy/edit?usp=drive_link&amp;ouid=107603318303826641263&amp;rtpof=true&amp;sd=true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4614325"/>
          </a:xfrm>
          <a:prstGeom prst="rect">
            <a:avLst/>
          </a:prstGeom>
        </p:spPr>
      </p:pic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18414983-D658-7799-5792-FC44C5FCEE3F}"/>
              </a:ext>
            </a:extLst>
          </p:cNvPr>
          <p:cNvSpPr txBox="1"/>
          <p:nvPr/>
        </p:nvSpPr>
        <p:spPr>
          <a:xfrm>
            <a:off x="1388253" y="5992741"/>
            <a:ext cx="8980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https://docs.google.com/spreadsheets/d/1sZTaldbbA5I4UzzOe7Rr-udi0GbkzbGV/edit?usp=drive_link&amp;ouid=107603318303826641263&amp;rtpof=true&amp;sd=true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386</Words>
  <Application>Microsoft Office PowerPoint</Application>
  <PresentationFormat>Panorámica</PresentationFormat>
  <Paragraphs>46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Work Sans Medium</vt:lpstr>
      <vt:lpstr>Calibri</vt:lpstr>
      <vt:lpstr>Arial</vt:lpstr>
      <vt:lpstr>Work Sans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Fidel Jose Espitia Galvis</cp:lastModifiedBy>
  <cp:revision>5</cp:revision>
  <dcterms:created xsi:type="dcterms:W3CDTF">2020-10-01T23:51:28Z</dcterms:created>
  <dcterms:modified xsi:type="dcterms:W3CDTF">2024-06-24T20:10:24Z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