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67" r:id="rId2"/>
    <p:sldId id="558" r:id="rId3"/>
    <p:sldId id="565" r:id="rId4"/>
    <p:sldId id="568" r:id="rId5"/>
    <p:sldId id="5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1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1266" y="10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REQUERIMIENTOS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78853"/>
              </p:ext>
            </p:extLst>
          </p:nvPr>
        </p:nvGraphicFramePr>
        <p:xfrm>
          <a:off x="770098" y="1361112"/>
          <a:ext cx="9997521" cy="5241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ingresar y obtener sus propias funciones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84635"/>
              </p:ext>
            </p:extLst>
          </p:nvPr>
        </p:nvGraphicFramePr>
        <p:xfrm>
          <a:off x="667158" y="121795"/>
          <a:ext cx="9997521" cy="6154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564005">
                <a:tc>
                  <a:txBody>
                    <a:bodyPr/>
                    <a:lstStyle/>
                    <a:p>
                      <a:pPr algn="l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RF8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crear los productos en venta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s-MX" dirty="0"/>
                        <a:t>RF9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s-MX" dirty="0"/>
                        <a:t>RF10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eliminar y agregar a los barberos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r>
                        <a:rPr lang="es-MX" dirty="0"/>
                        <a:t>RF11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Los clientes podrán calificar el servicio de la Barberia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Media 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s-MX" dirty="0"/>
                        <a:t>RF12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usuarios cerrar sesión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668760">
                <a:tc>
                  <a:txBody>
                    <a:bodyPr/>
                    <a:lstStyle/>
                    <a:p>
                      <a:r>
                        <a:rPr lang="es-MX" dirty="0"/>
                        <a:t>RF13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cliente consultar sin estar registrado  los servicios que se prestan, los barberos y los productos que se encuentran en venta </a:t>
                      </a:r>
                    </a:p>
                    <a:p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838395">
                <a:tc>
                  <a:txBody>
                    <a:bodyPr/>
                    <a:lstStyle/>
                    <a:p>
                      <a:r>
                        <a:rPr lang="es-MX" dirty="0"/>
                        <a:t>RF14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saber al clientes que tiene un turno reservado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editar los productos en venta 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054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RF16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eliminar los productos en venta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99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42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REQUERIMIENTOS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2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10572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379</Words>
  <Application>Microsoft Office PowerPoint</Application>
  <PresentationFormat>Panorámica</PresentationFormat>
  <Paragraphs>82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78</cp:revision>
  <dcterms:created xsi:type="dcterms:W3CDTF">2020-10-01T23:51:28Z</dcterms:created>
  <dcterms:modified xsi:type="dcterms:W3CDTF">2024-04-05T21:32:55Z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