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58" r:id="rId2"/>
    <p:sldId id="565" r:id="rId3"/>
    <p:sldId id="560" r:id="rId4"/>
    <p:sldId id="566" r:id="rId5"/>
    <p:sldId id="562" r:id="rId6"/>
    <p:sldId id="559" r:id="rId7"/>
    <p:sldId id="56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114" d="100"/>
          <a:sy n="114" d="100"/>
        </p:scale>
        <p:origin x="1104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20870"/>
              </p:ext>
            </p:extLst>
          </p:nvPr>
        </p:nvGraphicFramePr>
        <p:xfrm>
          <a:off x="731998" y="1684962"/>
          <a:ext cx="9997521" cy="48373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Autenticación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administrador podrá editar y publicar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Autorización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Transacciones y operaciones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75873"/>
              </p:ext>
            </p:extLst>
          </p:nvPr>
        </p:nvGraphicFramePr>
        <p:xfrm>
          <a:off x="648108" y="159895"/>
          <a:ext cx="9997521" cy="58696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811698">
                <a:tc>
                  <a:txBody>
                    <a:bodyPr/>
                    <a:lstStyle/>
                    <a:p>
                      <a:pPr algn="l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RF8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803310">
                <a:tc>
                  <a:txBody>
                    <a:bodyPr/>
                    <a:lstStyle/>
                    <a:p>
                      <a:r>
                        <a:rPr lang="es-MX" dirty="0"/>
                        <a:t>RF9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42784">
                <a:tc>
                  <a:txBody>
                    <a:bodyPr/>
                    <a:lstStyle/>
                    <a:p>
                      <a:r>
                        <a:rPr lang="es-MX" dirty="0"/>
                        <a:t>RF10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r>
                        <a:rPr lang="es-MX" dirty="0"/>
                        <a:t>RF11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562915">
                <a:tc>
                  <a:txBody>
                    <a:bodyPr/>
                    <a:lstStyle/>
                    <a:p>
                      <a:r>
                        <a:rPr lang="es-MX" dirty="0"/>
                        <a:t>RF12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849735">
                <a:tc>
                  <a:txBody>
                    <a:bodyPr/>
                    <a:lstStyle/>
                    <a:p>
                      <a:r>
                        <a:rPr lang="es-MX" dirty="0"/>
                        <a:t>RF13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838395">
                <a:tc>
                  <a:txBody>
                    <a:bodyPr/>
                    <a:lstStyle/>
                    <a:p>
                      <a:r>
                        <a:rPr lang="es-MX" dirty="0"/>
                        <a:t>RF14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4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24879"/>
              </p:ext>
            </p:extLst>
          </p:nvPr>
        </p:nvGraphicFramePr>
        <p:xfrm>
          <a:off x="824277" y="646456"/>
          <a:ext cx="9997521" cy="5125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811698">
                <a:tc>
                  <a:txBody>
                    <a:bodyPr/>
                    <a:lstStyle/>
                    <a:p>
                      <a:pPr algn="l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RNF9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803310">
                <a:tc>
                  <a:txBody>
                    <a:bodyPr/>
                    <a:lstStyle/>
                    <a:p>
                      <a:r>
                        <a:rPr lang="es-MX" dirty="0"/>
                        <a:t>RNF10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42784">
                <a:tc>
                  <a:txBody>
                    <a:bodyPr/>
                    <a:lstStyle/>
                    <a:p>
                      <a:r>
                        <a:rPr lang="es-MX" dirty="0"/>
                        <a:t>RNF11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r>
                        <a:rPr lang="es-MX" dirty="0"/>
                        <a:t>RNF12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562915">
                <a:tc>
                  <a:txBody>
                    <a:bodyPr/>
                    <a:lstStyle/>
                    <a:p>
                      <a:r>
                        <a:rPr lang="es-MX" dirty="0"/>
                        <a:t>RNF13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849735">
                <a:tc>
                  <a:txBody>
                    <a:bodyPr/>
                    <a:lstStyle/>
                    <a:p>
                      <a:r>
                        <a:rPr lang="es-MX" dirty="0"/>
                        <a:t>RNF14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838395">
                <a:tc>
                  <a:txBody>
                    <a:bodyPr/>
                    <a:lstStyle/>
                    <a:p>
                      <a:r>
                        <a:rPr lang="es-MX" dirty="0"/>
                        <a:t>RNF15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68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94062"/>
              </p:ext>
            </p:extLst>
          </p:nvPr>
        </p:nvGraphicFramePr>
        <p:xfrm>
          <a:off x="306182" y="177721"/>
          <a:ext cx="10742759" cy="650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presenta un formulario (Login) solicitando correo electrónico y contraseña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 solicitando correo electrónico y también se le enviara un código de verificación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genera una estadística de ventas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111D47-7862-614E-F4C2-5EA4A70E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85377"/>
              </p:ext>
            </p:extLst>
          </p:nvPr>
        </p:nvGraphicFramePr>
        <p:xfrm>
          <a:off x="318781" y="87848"/>
          <a:ext cx="10620462" cy="668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148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5017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50274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54023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262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US005|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cliente, teniendo en cuenta la disponibilidad del barbero. 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libres. </a:t>
                      </a:r>
                      <a:endParaRPr lang="es-419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324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escoger el producto, mirar las formas de pago y realizar el pago.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Los métodos de pago, seleccionar el producto y hacer la compra.  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52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tener un apartado para saber la disponibilidad de barberos y poder reservar los turnos.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Seleccionar fecha y hora que estén disponibles, corte que desea y barbero de confianza o en disponibilidad.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  <a:tr h="128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registrarme en el sistema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Que se pueda registrar un usuario proporcionando su información personal 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 Nombre de usuario, fecha de nacimiento, correo electrónico, contraseña.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89317"/>
                  </a:ext>
                </a:extLst>
              </a:tr>
              <a:tr h="127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NECESITO agregar productos al carrito de compras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Como usuario poder agregar productos de preferencia o que quiera comprar después.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Necesitamos: Seleccionar producto y la cantidad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4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604</Words>
  <Application>Microsoft Office PowerPoint</Application>
  <PresentationFormat>Panorámica</PresentationFormat>
  <Paragraphs>126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74</cp:revision>
  <dcterms:created xsi:type="dcterms:W3CDTF">2020-10-01T23:51:28Z</dcterms:created>
  <dcterms:modified xsi:type="dcterms:W3CDTF">2024-04-03T20:43:10Z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