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69" d="100"/>
          <a:sy n="69" d="100"/>
        </p:scale>
        <p:origin x="96" y="12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28/03/2024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0870"/>
              </p:ext>
            </p:extLst>
          </p:nvPr>
        </p:nvGraphicFramePr>
        <p:xfrm>
          <a:off x="731998" y="1684962"/>
          <a:ext cx="9997521" cy="4837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Autenticación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Autorización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 y operaciones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8790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77163"/>
              </p:ext>
            </p:extLst>
          </p:nvPr>
        </p:nvGraphicFramePr>
        <p:xfrm>
          <a:off x="715308" y="1453062"/>
          <a:ext cx="10601439" cy="449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477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2106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43915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46941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407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  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 </a:t>
                      </a:r>
                      <a:endParaRPr lang="es-419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434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 poder escoger el producto, mirar las formas de pago y realizar el pago 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Los métodos de pago, seleccionar el producto y hacer la compra   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384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Seleccionar fecha y hora que estén disponibles, corte que desea y barbero de confianza o en disponibilidad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A2DA0E-2660-92DC-AD43-768D4DAD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81" y="580609"/>
            <a:ext cx="8678486" cy="34485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81" y="4029140"/>
            <a:ext cx="8678486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976581" y="49913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1136</Words>
  <Application>Microsoft Office PowerPoint</Application>
  <PresentationFormat>Panorámica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Cristian Rueda</cp:lastModifiedBy>
  <cp:revision>72</cp:revision>
  <dcterms:created xsi:type="dcterms:W3CDTF">2020-10-01T23:51:28Z</dcterms:created>
  <dcterms:modified xsi:type="dcterms:W3CDTF">2024-03-28T21:42:14Z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