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60"/>
    <p:restoredTop sz="97242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54922" y="3090172"/>
            <a:ext cx="1133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Victoria, el sistema de información incluirá </a:t>
            </a:r>
          </a:p>
          <a:p>
            <a:r>
              <a:rPr lang="es-ES" dirty="0"/>
              <a:t>las siguientes funciones: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sobre </a:t>
            </a:r>
          </a:p>
          <a:p>
            <a:r>
              <a:rPr lang="es-ES" dirty="0"/>
              <a:t>como se gestiona actualmente el inventario, las ventas y las reservas de turno.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3A1A2317-58EC-C888-9642-920010272C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183" y="880413"/>
            <a:ext cx="9211776" cy="58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34185CA-01C2-9D0D-DF2D-DB492ED4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40" y="1030311"/>
            <a:ext cx="9756046" cy="57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FUNCIONALES-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28941"/>
              </p:ext>
            </p:extLst>
          </p:nvPr>
        </p:nvGraphicFramePr>
        <p:xfrm>
          <a:off x="731998" y="1684962"/>
          <a:ext cx="9997521" cy="4776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79919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46237"/>
              </p:ext>
            </p:extLst>
          </p:nvPr>
        </p:nvGraphicFramePr>
        <p:xfrm>
          <a:off x="196485" y="644991"/>
          <a:ext cx="10742759" cy="607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ingresar al sistema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Nombre de usuario, fecha de nacimiento,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crear o editar estadísticas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44276"/>
              </p:ext>
            </p:extLst>
          </p:nvPr>
        </p:nvGraphicFramePr>
        <p:xfrm>
          <a:off x="715308" y="1453062"/>
          <a:ext cx="10601439" cy="4226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477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2106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43915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46941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407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O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 </a:t>
                      </a:r>
                      <a:endParaRPr lang="es-419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434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 Se puede comprar en el sistema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Los métodos de pago, seleccionar el producto a comprar 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384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Seleccionar fecha y hora que estén disponibles, corte que desea y barbero de confianza o en disponibilidad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0" y="1764590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0EFB80-0E3E-1F3D-2E3F-B5865B9D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1365703"/>
            <a:ext cx="901190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</a:t>
            </a:r>
          </a:p>
          <a:p>
            <a:r>
              <a:rPr lang="es-ES" dirty="0"/>
              <a:t> para evitar las aglomeraciones y perdidas de clientes y </a:t>
            </a:r>
          </a:p>
          <a:p>
            <a:r>
              <a:rPr lang="es-ES" dirty="0"/>
              <a:t> como beneficia el poder gestionar las ventas y el inventario a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1024</Words>
  <Application>Microsoft Office PowerPoint</Application>
  <PresentationFormat>Panorámica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USUARIO</cp:lastModifiedBy>
  <cp:revision>69</cp:revision>
  <dcterms:created xsi:type="dcterms:W3CDTF">2020-10-01T23:51:28Z</dcterms:created>
  <dcterms:modified xsi:type="dcterms:W3CDTF">2024-03-20T21:46:14Z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