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67" r:id="rId2"/>
    <p:sldId id="558" r:id="rId3"/>
    <p:sldId id="565" r:id="rId4"/>
    <p:sldId id="568" r:id="rId5"/>
    <p:sldId id="560" r:id="rId6"/>
    <p:sldId id="562" r:id="rId7"/>
    <p:sldId id="559" r:id="rId8"/>
    <p:sldId id="5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266" y="10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98233"/>
              </p:ext>
            </p:extLst>
          </p:nvPr>
        </p:nvGraphicFramePr>
        <p:xfrm>
          <a:off x="770098" y="1361112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84635"/>
              </p:ext>
            </p:extLst>
          </p:nvPr>
        </p:nvGraphicFramePr>
        <p:xfrm>
          <a:off x="667158" y="121795"/>
          <a:ext cx="9997521" cy="6154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564005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RF8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crear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s-MX" dirty="0"/>
                        <a:t>RF9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s-MX" dirty="0"/>
                        <a:t>RF10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y agregar a los barberos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r>
                        <a:rPr lang="es-MX" dirty="0"/>
                        <a:t>RF11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Los clientes podrán calificar el servicio de la Barberia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Media 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s-MX" dirty="0"/>
                        <a:t>RF12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usuarios cerrar sesión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r>
                        <a:rPr lang="es-MX" dirty="0"/>
                        <a:t>RF13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</a:p>
                    <a:p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saber al clientes que tiene un turno reservado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editar los productos en venta 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054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RF16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406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85377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723</Words>
  <Application>Microsoft Office PowerPoint</Application>
  <PresentationFormat>Panorámica</PresentationFormat>
  <Paragraphs>136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75</cp:revision>
  <dcterms:created xsi:type="dcterms:W3CDTF">2020-10-01T23:51:28Z</dcterms:created>
  <dcterms:modified xsi:type="dcterms:W3CDTF">2024-04-04T19:43:56Z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