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38" r:id="rId2"/>
    <p:sldId id="541" r:id="rId3"/>
    <p:sldId id="535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4" r:id="rId15"/>
    <p:sldId id="552" r:id="rId16"/>
    <p:sldId id="556" r:id="rId17"/>
    <p:sldId id="555" r:id="rId18"/>
    <p:sldId id="553" r:id="rId19"/>
    <p:sldId id="558" r:id="rId20"/>
    <p:sldId id="560" r:id="rId21"/>
    <p:sldId id="562" r:id="rId22"/>
    <p:sldId id="559" r:id="rId23"/>
    <p:sldId id="564" r:id="rId24"/>
    <p:sldId id="563" r:id="rId25"/>
    <p:sldId id="561" r:id="rId26"/>
    <p:sldId id="557" r:id="rId27"/>
    <p:sldId id="531" r:id="rId2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60"/>
    <p:restoredTop sz="97242"/>
  </p:normalViewPr>
  <p:slideViewPr>
    <p:cSldViewPr snapToGrid="0">
      <p:cViewPr varScale="1">
        <p:scale>
          <a:sx n="114" d="100"/>
          <a:sy n="114" d="100"/>
        </p:scale>
        <p:origin x="1104" y="114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customXml" Target="../ink/ink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1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1062329" y="3075057"/>
            <a:ext cx="3799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MASTER BARBER 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F1E6D3C-7037-62BC-BBD0-6FBC41343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39792" cy="283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EF5AEE-EF0C-3BFD-78C7-FFC3C88E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454" y="1434921"/>
            <a:ext cx="3588657" cy="36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ALCANCE DEL PROYECTO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0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Alcance del proyecto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C3225219-1DF6-9D81-F4D2-598A85652AF1}"/>
              </a:ext>
            </a:extLst>
          </p:cNvPr>
          <p:cNvSpPr txBox="1"/>
          <p:nvPr/>
        </p:nvSpPr>
        <p:spPr>
          <a:xfrm>
            <a:off x="754922" y="3090172"/>
            <a:ext cx="11334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sistema de información será desarrollado para la Barberia MASTER BARBER ubicada </a:t>
            </a:r>
          </a:p>
          <a:p>
            <a:r>
              <a:rPr lang="es-ES" dirty="0"/>
              <a:t>en la localidad de San Cristóbal en el barrio La Victoria, el sistema de información incluirá </a:t>
            </a:r>
          </a:p>
          <a:p>
            <a:r>
              <a:rPr lang="es-ES" dirty="0"/>
              <a:t>las siguientes funciones:  Gestionar inventario, facilitar la reserva de turnos y administrar</a:t>
            </a:r>
          </a:p>
          <a:p>
            <a:r>
              <a:rPr lang="es-ES" dirty="0"/>
              <a:t>las ventas. Para lograr esto se necesitara la información del líder de la Barberia sobre </a:t>
            </a:r>
          </a:p>
          <a:p>
            <a:r>
              <a:rPr lang="es-ES" dirty="0"/>
              <a:t>como se gestiona actualmente el inventario, las ventas y las reservas de turno. </a:t>
            </a:r>
          </a:p>
        </p:txBody>
      </p:sp>
    </p:spTree>
    <p:extLst>
      <p:ext uri="{BB962C8B-B14F-4D97-AF65-F5344CB8AC3E}">
        <p14:creationId xmlns:p14="http://schemas.microsoft.com/office/powerpoint/2010/main" val="318914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JU</a:t>
            </a:r>
            <a:r>
              <a:rPr lang="es-ES" sz="4800" b="1" dirty="0">
                <a:solidFill>
                  <a:schemeClr val="bg1"/>
                </a:solidFill>
                <a:latin typeface="WORK SANS BOLD ROMAN" pitchFamily="2" charset="77"/>
              </a:rPr>
              <a:t>STIFICACIÓN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3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Justificación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3522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236A775A-D26D-141F-0734-4402F440898F}"/>
              </a:ext>
            </a:extLst>
          </p:cNvPr>
          <p:cNvSpPr txBox="1"/>
          <p:nvPr/>
        </p:nvSpPr>
        <p:spPr>
          <a:xfrm>
            <a:off x="780679" y="2967335"/>
            <a:ext cx="9903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el logro de sus objetivos misionales y mejorar el rendimiento en la</a:t>
            </a:r>
          </a:p>
          <a:p>
            <a:r>
              <a:rPr lang="es-ES" dirty="0"/>
              <a:t>calidad y prestación de los servicios que brinda Master Barber es necesario </a:t>
            </a:r>
          </a:p>
          <a:p>
            <a:r>
              <a:rPr lang="es-ES" dirty="0"/>
              <a:t>construir un sistema de información que de solución a las reservas de turnos</a:t>
            </a:r>
          </a:p>
          <a:p>
            <a:r>
              <a:rPr lang="es-ES" dirty="0"/>
              <a:t>y de a conocer los productos que están a la venta, esto genera un gran</a:t>
            </a:r>
          </a:p>
          <a:p>
            <a:r>
              <a:rPr lang="es-ES" dirty="0"/>
              <a:t>beneficio para la Barberia en cuanto su reconocimiento y mejoras en sus funciones.</a:t>
            </a:r>
          </a:p>
          <a:p>
            <a:r>
              <a:rPr lang="es-ES" dirty="0"/>
              <a:t>Los clientes al contar con un sistema de información realizaran reservas y compras</a:t>
            </a:r>
          </a:p>
          <a:p>
            <a:r>
              <a:rPr lang="es-ES" dirty="0"/>
              <a:t>Mas seguras y eficaces.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95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MAPA DE PROCESOS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31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8023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3A1A2317-58EC-C888-9642-920010272C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9183" y="880413"/>
            <a:ext cx="9211776" cy="58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7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8059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734185CA-01C2-9D0D-DF2D-DB492ED4D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940" y="1030311"/>
            <a:ext cx="9756046" cy="571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5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800" b="1" dirty="0">
                <a:solidFill>
                  <a:schemeClr val="bg1"/>
                </a:solidFill>
                <a:latin typeface="WORK SANS BOLD ROMAN" pitchFamily="2" charset="77"/>
              </a:rPr>
              <a:t>Método de recolección de información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34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71895" y="1092013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Método de recolección de información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7558" y="186145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994775" y="2330957"/>
            <a:ext cx="5436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ENCUESTA</a:t>
            </a:r>
            <a:r>
              <a:rPr lang="es-MX" dirty="0"/>
              <a:t>: </a:t>
            </a: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https://docs.google.com/forms/d/e/1FAIpQLSfIGmHP4l45tozP01t-_Ppv3uEt2U2hG1OTClSOt68Wj8-bTg/viewform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426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AC85411-19E0-03F0-9C15-28B4C3BCD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65388"/>
              </p:ext>
            </p:extLst>
          </p:nvPr>
        </p:nvGraphicFramePr>
        <p:xfrm>
          <a:off x="731998" y="1684962"/>
          <a:ext cx="9997521" cy="47763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72735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No.de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Prioridad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09345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RF1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El sistema permitirá a los clientes registrarse proporcionando información (Nombre de usuario, Fecha de nacimiento, Correo electrónico, Contraseña) 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Los clientes podrán reservar turnos seleccionando una fecha y hora disponibles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administrador podrá editar y publicar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Administrador generar estadísticas de las ventas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asignar su disponibilidad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clientes hacer compras de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cliente modificar o especificar su perfil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Media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2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777913" y="2623935"/>
            <a:ext cx="6636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 GENERAL 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NO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706593F-4C61-ACF8-63E1-D9A882BA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515029"/>
              </p:ext>
            </p:extLst>
          </p:nvPr>
        </p:nvGraphicFramePr>
        <p:xfrm>
          <a:off x="781683" y="1405994"/>
          <a:ext cx="10509898" cy="5229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3277">
                  <a:extLst>
                    <a:ext uri="{9D8B030D-6E8A-4147-A177-3AD203B41FA5}">
                      <a16:colId xmlns:a16="http://schemas.microsoft.com/office/drawing/2014/main" val="244131686"/>
                    </a:ext>
                  </a:extLst>
                </a:gridCol>
                <a:gridCol w="5533322">
                  <a:extLst>
                    <a:ext uri="{9D8B030D-6E8A-4147-A177-3AD203B41FA5}">
                      <a16:colId xmlns:a16="http://schemas.microsoft.com/office/drawing/2014/main" val="2638220164"/>
                    </a:ext>
                  </a:extLst>
                </a:gridCol>
                <a:gridCol w="3503299">
                  <a:extLst>
                    <a:ext uri="{9D8B030D-6E8A-4147-A177-3AD203B41FA5}">
                      <a16:colId xmlns:a16="http://schemas.microsoft.com/office/drawing/2014/main" val="437184828"/>
                    </a:ext>
                  </a:extLst>
                </a:gridCol>
              </a:tblGrid>
              <a:tr h="56227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No. de requisitos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Prioridad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4299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s-ES" dirty="0"/>
                        <a:t>RNF1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responder de forma rápida y eficiente.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86859"/>
                  </a:ext>
                </a:extLst>
              </a:tr>
              <a:tr h="754376">
                <a:tc>
                  <a:txBody>
                    <a:bodyPr/>
                    <a:lstStyle/>
                    <a:p>
                      <a:r>
                        <a:rPr lang="es-ES" dirty="0"/>
                        <a:t>RNF2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proteger información personal de los clientes y garantizar su confidencialidad.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7753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tener disponibilidad las 24 horas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220509"/>
                  </a:ext>
                </a:extLst>
              </a:tr>
              <a:tr h="722926">
                <a:tc>
                  <a:txBody>
                    <a:bodyPr/>
                    <a:lstStyle/>
                    <a:p>
                      <a:r>
                        <a:rPr lang="es-ES" dirty="0"/>
                        <a:t>RNF4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estar en actualización frecuentemente(actualizar nuevos productos, nuevos servicios, etc.)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37290"/>
                  </a:ext>
                </a:extLst>
              </a:tr>
              <a:tr h="508726">
                <a:tc>
                  <a:txBody>
                    <a:bodyPr/>
                    <a:lstStyle/>
                    <a:p>
                      <a:r>
                        <a:rPr lang="es-ES" dirty="0"/>
                        <a:t>RNF5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adaptarse a los diferentes hardware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6268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almacenar los datos que se solicitan al ingresar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49290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mantener los datos del cliente encriptados o cifrados 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60033"/>
                  </a:ext>
                </a:extLst>
              </a:tr>
              <a:tr h="528063">
                <a:tc>
                  <a:txBody>
                    <a:bodyPr/>
                    <a:lstStyle/>
                    <a:p>
                      <a:r>
                        <a:rPr lang="es-ES" dirty="0"/>
                        <a:t>RNF8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interfaz de usuario debe ser intuitiva y fácil de usar para los empelados y clientes.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5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22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HISTORIAS DE USUARIO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02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727947" y="748064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HISTORIAS DE USUARIO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143059" y="1516603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10">
            <a:extLst>
              <a:ext uri="{FF2B5EF4-FFF2-40B4-BE49-F238E27FC236}">
                <a16:creationId xmlns:a16="http://schemas.microsoft.com/office/drawing/2014/main" id="{DE46065B-F26B-6A24-900A-C45CA39B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0974"/>
              </p:ext>
            </p:extLst>
          </p:nvPr>
        </p:nvGraphicFramePr>
        <p:xfrm>
          <a:off x="557212" y="566991"/>
          <a:ext cx="10417237" cy="5724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810">
                  <a:extLst>
                    <a:ext uri="{9D8B030D-6E8A-4147-A177-3AD203B41FA5}">
                      <a16:colId xmlns:a16="http://schemas.microsoft.com/office/drawing/2014/main" val="1854418466"/>
                    </a:ext>
                  </a:extLst>
                </a:gridCol>
                <a:gridCol w="1869486">
                  <a:extLst>
                    <a:ext uri="{9D8B030D-6E8A-4147-A177-3AD203B41FA5}">
                      <a16:colId xmlns:a16="http://schemas.microsoft.com/office/drawing/2014/main" val="3790004698"/>
                    </a:ext>
                  </a:extLst>
                </a:gridCol>
                <a:gridCol w="4553469">
                  <a:extLst>
                    <a:ext uri="{9D8B030D-6E8A-4147-A177-3AD203B41FA5}">
                      <a16:colId xmlns:a16="http://schemas.microsoft.com/office/drawing/2014/main" val="3511436323"/>
                    </a:ext>
                  </a:extLst>
                </a:gridCol>
                <a:gridCol w="2924472">
                  <a:extLst>
                    <a:ext uri="{9D8B030D-6E8A-4147-A177-3AD203B41FA5}">
                      <a16:colId xmlns:a16="http://schemas.microsoft.com/office/drawing/2014/main" val="469483286"/>
                    </a:ext>
                  </a:extLst>
                </a:gridCol>
              </a:tblGrid>
              <a:tr h="1160653">
                <a:tc>
                  <a:txBody>
                    <a:bodyPr/>
                    <a:lstStyle/>
                    <a:p>
                      <a:r>
                        <a:rPr lang="es-ES" dirty="0"/>
                        <a:t>CODIGO HISTORIA DE USUARIO</a:t>
                      </a:r>
                      <a:endParaRPr lang="es-C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CODIGO CASO DE USO</a:t>
                      </a:r>
                      <a:endParaRPr lang="es-C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HISTORIA DE USUARIO</a:t>
                      </a:r>
                      <a:endParaRPr lang="es-C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CRITERIOS DE ACEPTACION</a:t>
                      </a:r>
                      <a:endParaRPr lang="es-C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45550"/>
                  </a:ext>
                </a:extLst>
              </a:tr>
              <a:tr h="1517777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CU001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COMO usuario NECESITO ingresar al sistema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Escenarios: se puede ingresar al sistema </a:t>
                      </a:r>
                    </a:p>
                    <a:p>
                      <a:r>
                        <a:rPr lang="es-ES" sz="1600" b="1" dirty="0"/>
                        <a:t>Necesitamos</a:t>
                      </a:r>
                      <a:r>
                        <a:rPr lang="es-ES" sz="1600" dirty="0"/>
                        <a:t>: Correo electrónico, Nombre de usuario, fecha de nacimiento, contraseña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34330"/>
                  </a:ext>
                </a:extLst>
              </a:tr>
              <a:tr h="1041612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CU002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COMO usuario NECESITO recuperar la contraseña para poder ingresar en caso de olvidarla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Escenarios: Se puede recuperar la contraseña olvidada</a:t>
                      </a:r>
                    </a:p>
                    <a:p>
                      <a:r>
                        <a:rPr lang="es-ES" sz="1600" b="1" dirty="0"/>
                        <a:t>Necesitamos</a:t>
                      </a:r>
                      <a:r>
                        <a:rPr lang="es-ES" sz="1600" dirty="0"/>
                        <a:t>:</a:t>
                      </a:r>
                    </a:p>
                    <a:p>
                      <a:r>
                        <a:rPr lang="es-ES" sz="1600" dirty="0"/>
                        <a:t>Correo electrónico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38332"/>
                  </a:ext>
                </a:extLst>
              </a:tr>
              <a:tr h="1279694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CU003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COMO Administrador NECESITO gestionar las ventas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Escenarios: Se pueden crear editar, eliminar y cambiar los productos en venta</a:t>
                      </a:r>
                    </a:p>
                    <a:p>
                      <a:r>
                        <a:rPr lang="es-ES" sz="1600" b="1" dirty="0"/>
                        <a:t>Necesitamos</a:t>
                      </a:r>
                      <a:r>
                        <a:rPr lang="es-ES" sz="1600" dirty="0"/>
                        <a:t>:</a:t>
                      </a:r>
                    </a:p>
                    <a:p>
                      <a:r>
                        <a:rPr lang="es-ES" sz="1600" dirty="0"/>
                        <a:t>Opciones de administrador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61755"/>
                  </a:ext>
                </a:extLst>
              </a:tr>
              <a:tr h="624967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CU004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COMO administrador NECESITO generar estadísticas de las ventas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2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750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111D47-7862-614E-F4C2-5EA4A70E2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79068"/>
              </p:ext>
            </p:extLst>
          </p:nvPr>
        </p:nvGraphicFramePr>
        <p:xfrm>
          <a:off x="404916" y="203103"/>
          <a:ext cx="10601439" cy="6451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8477">
                  <a:extLst>
                    <a:ext uri="{9D8B030D-6E8A-4147-A177-3AD203B41FA5}">
                      <a16:colId xmlns:a16="http://schemas.microsoft.com/office/drawing/2014/main" val="259589353"/>
                    </a:ext>
                  </a:extLst>
                </a:gridCol>
                <a:gridCol w="1622106">
                  <a:extLst>
                    <a:ext uri="{9D8B030D-6E8A-4147-A177-3AD203B41FA5}">
                      <a16:colId xmlns:a16="http://schemas.microsoft.com/office/drawing/2014/main" val="1793119380"/>
                    </a:ext>
                  </a:extLst>
                </a:gridCol>
                <a:gridCol w="3543915">
                  <a:extLst>
                    <a:ext uri="{9D8B030D-6E8A-4147-A177-3AD203B41FA5}">
                      <a16:colId xmlns:a16="http://schemas.microsoft.com/office/drawing/2014/main" val="884031367"/>
                    </a:ext>
                  </a:extLst>
                </a:gridCol>
                <a:gridCol w="3946941">
                  <a:extLst>
                    <a:ext uri="{9D8B030D-6E8A-4147-A177-3AD203B41FA5}">
                      <a16:colId xmlns:a16="http://schemas.microsoft.com/office/drawing/2014/main" val="66629647"/>
                    </a:ext>
                  </a:extLst>
                </a:gridCol>
              </a:tblGrid>
              <a:tr h="1686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US005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CU003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COMO usuario NECESITO salir del sistema.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ESCENARIOS: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Se puede salir de forma segura del sistema de horarios.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Necesitamos: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Salir del sistema.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13399"/>
                  </a:ext>
                </a:extLst>
              </a:tr>
              <a:tr h="25306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US006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CU004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>
                          <a:effectLst/>
                        </a:rPr>
                        <a:t>COMO Líder NECESITO administrar los programas de formación PARA poder hacer los horarios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>
                          <a:effectLst/>
                        </a:rPr>
                        <a:t>ESCENARIOS:</a:t>
                      </a:r>
                      <a:endParaRPr lang="es-CO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>
                          <a:effectLst/>
                        </a:rPr>
                        <a:t>Se pueden crear, modificar, eliminar y visualizar los programas de formación.</a:t>
                      </a:r>
                      <a:endParaRPr lang="es-CO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>
                          <a:effectLst/>
                        </a:rPr>
                        <a:t>Necesitamos:</a:t>
                      </a:r>
                      <a:endParaRPr lang="es-CO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>
                          <a:effectLst/>
                        </a:rPr>
                        <a:t>Código de programa, nombre de programa, versión del programa, sigla, estado (en ejecución o suspendido) y nivel de formación.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9118241"/>
                  </a:ext>
                </a:extLst>
              </a:tr>
              <a:tr h="1967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US007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CU005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>
                          <a:effectLst/>
                        </a:rPr>
                        <a:t>COMO líder NECESITO administrar niveles de formación.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ESCENARIOS:</a:t>
                      </a:r>
                      <a:endParaRPr lang="es-CO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Se pueden crear, modificar, eliminar y visualizar los niveles de formación.</a:t>
                      </a:r>
                      <a:endParaRPr lang="es-CO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Necesitamos:</a:t>
                      </a:r>
                      <a:endParaRPr lang="es-CO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Niveles de formación, (técnico, tecnólogo), estado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386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46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895727" y="438791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Mockups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50112" y="1189650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ED86FA8-FAC0-1228-FDA1-04E4CDCC3C99}"/>
              </a:ext>
            </a:extLst>
          </p:cNvPr>
          <p:cNvSpPr txBox="1"/>
          <p:nvPr/>
        </p:nvSpPr>
        <p:spPr>
          <a:xfrm>
            <a:off x="847290" y="1400853"/>
            <a:ext cx="6459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https://balsamiq.cloud/so6p1a7/p8zkyv4/r9DE6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8EB914-0C11-88B3-09B8-515AD1C29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220" y="1764590"/>
            <a:ext cx="8764223" cy="48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11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727947" y="748064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Versiones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143059" y="1516603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90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626378" y="1357834"/>
            <a:ext cx="88364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Empresa: </a:t>
            </a:r>
            <a:r>
              <a:rPr lang="es-MX" dirty="0"/>
              <a:t>Master Barber (Barberia)</a:t>
            </a:r>
          </a:p>
          <a:p>
            <a:endParaRPr lang="es-MX" dirty="0"/>
          </a:p>
          <a:p>
            <a:r>
              <a:rPr lang="es-MX" b="1" dirty="0"/>
              <a:t>Áreas las cuales serán apoyadas: </a:t>
            </a:r>
          </a:p>
          <a:p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Gestión de inventario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Gestionar las reservas de turnos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Administrar ventas</a:t>
            </a:r>
          </a:p>
          <a:p>
            <a:endParaRPr lang="es-MX" dirty="0"/>
          </a:p>
          <a:p>
            <a:r>
              <a:rPr lang="es-MX" b="1" dirty="0"/>
              <a:t>Funcionalidades principales del software:</a:t>
            </a:r>
            <a:r>
              <a:rPr lang="es-MX" dirty="0"/>
              <a:t> Poder ofrecer una variedad de funcionalidades que ayuden a mejorar la eficacia operativa y la experiencia del cliente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90807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8946" y="248368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B9BFF75-185F-B55A-F8F9-E5E8C956F9FB}"/>
              </a:ext>
            </a:extLst>
          </p:cNvPr>
          <p:cNvSpPr txBox="1"/>
          <p:nvPr/>
        </p:nvSpPr>
        <p:spPr>
          <a:xfrm>
            <a:off x="1068946" y="3155324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Desarrollar un sistema de información</a:t>
            </a:r>
          </a:p>
          <a:p>
            <a:r>
              <a:rPr lang="es-ES" dirty="0"/>
              <a:t>orientado a reservas de turnos, inventario y gestión </a:t>
            </a:r>
          </a:p>
          <a:p>
            <a:r>
              <a:rPr lang="es-ES" dirty="0"/>
              <a:t>en ventas. Para la Barberia Master Barber ubicada en </a:t>
            </a:r>
          </a:p>
          <a:p>
            <a:r>
              <a:rPr lang="es-ES" dirty="0"/>
              <a:t>la localidad de San Cristóbal</a:t>
            </a:r>
          </a:p>
          <a:p>
            <a:r>
              <a:rPr lang="es-ES" dirty="0"/>
              <a:t>barrio La Victoria.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189006" y="2623935"/>
            <a:ext cx="7813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OBJETIVOS ESPECÍFICOS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0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25378" y="2463396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4ED69EB5-071E-CAD7-7480-3B8D7B7E939A}"/>
              </a:ext>
            </a:extLst>
          </p:cNvPr>
          <p:cNvSpPr txBox="1"/>
          <p:nvPr/>
        </p:nvSpPr>
        <p:spPr>
          <a:xfrm>
            <a:off x="1025378" y="3256417"/>
            <a:ext cx="817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inventario: Para poder llevar un mejor orden y especificar productos vendidos o recibidos, también ayudar a supervisar posibles robos y perdidas.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Facilitar la reserva de turnos: Esto sirve para simplificar las perdidas de clientes y agilizar el proceso de reserva y así evitar aglomeraciones.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ventas: Poder tener unas estadísticas claras sobre productos que ya se han vendido e ingresos que se reciben por las compras de estos productos.</a:t>
            </a:r>
          </a:p>
        </p:txBody>
      </p:sp>
    </p:spTree>
    <p:extLst>
      <p:ext uri="{BB962C8B-B14F-4D97-AF65-F5344CB8AC3E}">
        <p14:creationId xmlns:p14="http://schemas.microsoft.com/office/powerpoint/2010/main" val="182694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PLANTEAMIENTO DEL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5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Planteamiento del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71BF2A9-5846-D3F3-BD17-257FEBB4185D}"/>
              </a:ext>
            </a:extLst>
          </p:cNvPr>
          <p:cNvSpPr txBox="1"/>
          <p:nvPr/>
        </p:nvSpPr>
        <p:spPr>
          <a:xfrm>
            <a:off x="729166" y="2967335"/>
            <a:ext cx="1133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Barberia Master Barber se caracteriza por brindar una buena calidad en sus servicios y garantizar un ambiente cómodo para sus clientes, estos servicios generaran satisfacción y fidelización hacia la Barberia.</a:t>
            </a:r>
            <a:endParaRPr lang="es-CO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DB0D49-FE6F-6549-DF60-5400576F2DDE}"/>
              </a:ext>
            </a:extLst>
          </p:cNvPr>
          <p:cNvSpPr txBox="1"/>
          <p:nvPr/>
        </p:nvSpPr>
        <p:spPr>
          <a:xfrm>
            <a:off x="729167" y="4198600"/>
            <a:ext cx="1133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partir de las activades de levantamiento de información realizadas a la Barberia Master Barber, se evidencia que se a visto afectada por la desorganización a la hora de las reservas de turnos lo cual causa una gran aglomeración y perdidas de clientes. También se puede evidenciar la falta de un inventario de ventas sistematizado que pueda agilizar y promover los productos y generar ventas mas eficaces.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608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PREGUNTA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5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Pregunta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3219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5EF2C2C-C2AF-6FFE-8704-E06EF114EA46}"/>
              </a:ext>
            </a:extLst>
          </p:cNvPr>
          <p:cNvSpPr txBox="1"/>
          <p:nvPr/>
        </p:nvSpPr>
        <p:spPr>
          <a:xfrm>
            <a:off x="716924" y="3059942"/>
            <a:ext cx="11475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¿De que manera se puede gestionar las reservas de turnos</a:t>
            </a:r>
          </a:p>
          <a:p>
            <a:r>
              <a:rPr lang="es-ES" dirty="0"/>
              <a:t> para evitar las aglomeraciones y perdidas de clientes y </a:t>
            </a:r>
          </a:p>
          <a:p>
            <a:r>
              <a:rPr lang="es-ES" dirty="0"/>
              <a:t> como beneficia el poder gestionar las ventas y el inventario a la Barberia?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7143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4484</TotalTime>
  <Words>1036</Words>
  <Application>Microsoft Office PowerPoint</Application>
  <PresentationFormat>Panorámica</PresentationFormat>
  <Paragraphs>160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WORK SANS BOLD ROMAN</vt:lpstr>
      <vt:lpstr>WORK SANS BOLD ROMAN</vt:lpstr>
      <vt:lpstr>Work Sans Medium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Ambiente</cp:lastModifiedBy>
  <cp:revision>66</cp:revision>
  <dcterms:created xsi:type="dcterms:W3CDTF">2020-10-01T23:51:28Z</dcterms:created>
  <dcterms:modified xsi:type="dcterms:W3CDTF">2024-03-20T19:48:52Z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