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65" r:id="rId20"/>
    <p:sldId id="558" r:id="rId21"/>
    <p:sldId id="560" r:id="rId22"/>
    <p:sldId id="562" r:id="rId23"/>
    <p:sldId id="559" r:id="rId24"/>
    <p:sldId id="564" r:id="rId25"/>
    <p:sldId id="563" r:id="rId26"/>
    <p:sldId id="561" r:id="rId27"/>
    <p:sldId id="557" r:id="rId28"/>
    <p:sldId id="531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114" d="100"/>
          <a:sy n="114" d="100"/>
        </p:scale>
        <p:origin x="1068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chemeClr val="accent4"/>
                </a:solidFill>
                <a:latin typeface="Work Sans Bold Roman" pitchFamily="2" charset="77"/>
              </a:rPr>
              <a:t>MASTER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r>
              <a:rPr lang="es-ES" sz="4000" b="1" dirty="0">
                <a:solidFill>
                  <a:srgbClr val="7030A0"/>
                </a:solidFill>
                <a:latin typeface="Work Sans Bold Roman" pitchFamily="2" charset="77"/>
              </a:rPr>
              <a:t>BARBER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817691-773A-F1CD-3EAA-969EA0CBCB7F}"/>
              </a:ext>
            </a:extLst>
          </p:cNvPr>
          <p:cNvSpPr txBox="1"/>
          <p:nvPr/>
        </p:nvSpPr>
        <p:spPr>
          <a:xfrm>
            <a:off x="1258348" y="3951215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CORTES precisos RESULTADOS</a:t>
            </a:r>
          </a:p>
          <a:p>
            <a:r>
              <a:rPr lang="es-MX" dirty="0"/>
              <a:t>Impresionantes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03407" y="3090172"/>
            <a:ext cx="11334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Victoria.</a:t>
            </a:r>
          </a:p>
          <a:p>
            <a:r>
              <a:rPr lang="es-ES" dirty="0"/>
              <a:t>Se busca mejorar los objetivos misionales de la Barberia, para ello se implementara </a:t>
            </a:r>
          </a:p>
          <a:p>
            <a:r>
              <a:rPr lang="es-ES" dirty="0"/>
              <a:t>un sistema de información coordinado a Master Barber que apoyara </a:t>
            </a:r>
          </a:p>
          <a:p>
            <a:r>
              <a:rPr lang="es-ES" dirty="0"/>
              <a:t>las siguientes áreas: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y de los barberos</a:t>
            </a:r>
          </a:p>
          <a:p>
            <a:r>
              <a:rPr lang="es-ES" dirty="0"/>
              <a:t>sobre como se gestiona actualmente el inventario, las ventas y las reservas de turnos.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E96FBBF-72B2-AF87-5F9B-8A22F0DE24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361" y="965916"/>
            <a:ext cx="9869277" cy="56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88D261D-813C-B01C-D820-C54A5DBB0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678" y="862887"/>
            <a:ext cx="9069066" cy="58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REQUERIMINETOS FUNCIONALES Y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484782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20870"/>
              </p:ext>
            </p:extLst>
          </p:nvPr>
        </p:nvGraphicFramePr>
        <p:xfrm>
          <a:off x="731998" y="1684962"/>
          <a:ext cx="9997521" cy="48373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Autenticación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administrador podrá editar y publicar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Autorización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Transacciones y operaciones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555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44712"/>
              </p:ext>
            </p:extLst>
          </p:nvPr>
        </p:nvGraphicFramePr>
        <p:xfrm>
          <a:off x="306182" y="177721"/>
          <a:ext cx="10742759" cy="650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839860">
                <a:tc>
                  <a:txBody>
                    <a:bodyPr/>
                    <a:lstStyle/>
                    <a:p>
                      <a:r>
                        <a:rPr lang="es-ES" sz="1400" dirty="0"/>
                        <a:t>CODIGO 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CODIGO CASO DE USO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CRITERIOS DE ACEPTACION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291637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cliente NECESITO ingresar al sistema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presenta un formulario (Login) solicitando correo electrónico y contraseña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 Correo electrónico, contraseña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cliente NECESITO recuperar la contraseña para poder ingresar en caso de olvidarla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recuperar la contraseña olvidada solicitando correo electrónico y también se le enviara un código de verificación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Correo electrónico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gestionar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52284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generar estadísticas de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genera una estadística de ventas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09F38F4-5359-1332-700F-4EBA17823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64605"/>
              </p:ext>
            </p:extLst>
          </p:nvPr>
        </p:nvGraphicFramePr>
        <p:xfrm>
          <a:off x="318781" y="87848"/>
          <a:ext cx="10620462" cy="6682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148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625017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550274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954023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262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US005|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CU005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barbero NECESITO poder agendar la disponibilidad de turnos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ESCENARIOS: Poder generar la disponibilidad para el cliente, teniendo en cuenta la disponibilidad del barbero. 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</a:rPr>
                        <a:t> Establecer fechas y horas libres. </a:t>
                      </a:r>
                      <a:endParaRPr lang="es-419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1324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hacer compras de productos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escoger el producto, mirar las formas de pago y realizar el pago. 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Los métodos de pago, seleccionar el producto y hacer la compra.  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52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reservar turnos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tener un apartado para saber la disponibilidad de barberos y poder reservar los turnos.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Seleccionar fecha y hora que estén disponibles, corte que desea y barbero de confianza o en disponibilidad.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  <a:tr h="1287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registrarme en el sistema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Que se pueda registrar un usuario proporcionando su información personal 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 Nombre de usuario, fecha de nacimiento, correo electrónico, contraseña.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189317"/>
                  </a:ext>
                </a:extLst>
              </a:tr>
              <a:tr h="1278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NECESITO agregar productos al carrito de compras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Como usuario poder agregar productos de preferencia o que quiera comprar después.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Necesitamos: Seleccionar producto y la cantidad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54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50112" y="118965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86FA8-FAC0-1228-FDA1-04E4CDCC3C99}"/>
              </a:ext>
            </a:extLst>
          </p:cNvPr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B914-0C11-88B3-09B8-515AD1C2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75" y="1949189"/>
            <a:ext cx="8764223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A532B1-84F3-B167-16B7-C0BE8773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4" y="4283221"/>
            <a:ext cx="858322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912F7B-B69A-F972-D2F2-F9FA3D5860AD}"/>
              </a:ext>
            </a:extLst>
          </p:cNvPr>
          <p:cNvSpPr txBox="1"/>
          <p:nvPr/>
        </p:nvSpPr>
        <p:spPr>
          <a:xfrm>
            <a:off x="1120231" y="5226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https://github.com/DavidV4iss/Master-Barber.git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0559A-3DD1-74C6-B8D5-6D3ECF69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44" y="91636"/>
            <a:ext cx="858322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software:</a:t>
            </a:r>
            <a:r>
              <a:rPr lang="es-MX" dirty="0"/>
              <a:t> Poder 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turnos, las ventas y el inventario</a:t>
            </a:r>
          </a:p>
          <a:p>
            <a:r>
              <a:rPr lang="es-ES" dirty="0"/>
              <a:t> de manera eficiente para evitar las aglomeraciones y perdidas de clientes en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1212</Words>
  <Application>Microsoft Office PowerPoint</Application>
  <PresentationFormat>Panorámica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75</cp:revision>
  <dcterms:created xsi:type="dcterms:W3CDTF">2020-10-01T23:51:28Z</dcterms:created>
  <dcterms:modified xsi:type="dcterms:W3CDTF">2024-04-03T22:40:02Z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