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58" r:id="rId20"/>
    <p:sldId id="559" r:id="rId21"/>
    <p:sldId id="557" r:id="rId22"/>
    <p:sldId id="531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104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MASTER BARBER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54922" y="3090172"/>
            <a:ext cx="1133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Victoria, el sistema de información incluirá </a:t>
            </a:r>
          </a:p>
          <a:p>
            <a:r>
              <a:rPr lang="es-ES" dirty="0"/>
              <a:t>las siguientes funciones: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sobre </a:t>
            </a:r>
          </a:p>
          <a:p>
            <a:r>
              <a:rPr lang="es-ES" dirty="0"/>
              <a:t>como se gestiona actualmente el inventario, las ventas y las reservas de turno.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3A1A2317-58EC-C888-9642-920010272C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183" y="880413"/>
            <a:ext cx="9211776" cy="58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34185CA-01C2-9D0D-DF2D-DB492ED4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40" y="1030311"/>
            <a:ext cx="9756046" cy="57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 - No Funcionales 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</a:t>
            </a:r>
            <a:r>
              <a:rPr lang="es-MX" b="1"/>
              <a:t>:</a:t>
            </a:r>
            <a:r>
              <a:rPr lang="es-MX"/>
              <a:t> Poder </a:t>
            </a:r>
            <a:r>
              <a:rPr lang="es-MX" dirty="0"/>
              <a:t>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</a:t>
            </a:r>
          </a:p>
          <a:p>
            <a:r>
              <a:rPr lang="es-ES" dirty="0"/>
              <a:t> para evitar las aglomeraciones y perdidas de clientes y </a:t>
            </a:r>
          </a:p>
          <a:p>
            <a:r>
              <a:rPr lang="es-ES" dirty="0"/>
              <a:t> como beneficia el poder gestionar las ventas y el inventario a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551</Words>
  <Application>Microsoft Office PowerPoint</Application>
  <PresentationFormat>Panorámica</PresentationFormat>
  <Paragraphs>59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62</cp:revision>
  <dcterms:created xsi:type="dcterms:W3CDTF">2020-10-01T23:51:28Z</dcterms:created>
  <dcterms:modified xsi:type="dcterms:W3CDTF">2024-03-19T20:06:43Z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