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58" r:id="rId2"/>
    <p:sldId id="561" r:id="rId3"/>
    <p:sldId id="559" r:id="rId4"/>
    <p:sldId id="5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74" d="100"/>
          <a:sy n="74" d="100"/>
        </p:scale>
        <p:origin x="972" y="5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252200" y="214799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 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11225" y="98424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B89E87-9EAE-8977-D3F9-CD5482D7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37064"/>
              </p:ext>
            </p:extLst>
          </p:nvPr>
        </p:nvGraphicFramePr>
        <p:xfrm>
          <a:off x="1285023" y="1179492"/>
          <a:ext cx="9391563" cy="5525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6509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4944533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130521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No. de requisitos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de requisito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Prioridad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239321" y="662580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10">
            <a:extLst>
              <a:ext uri="{FF2B5EF4-FFF2-40B4-BE49-F238E27FC236}">
                <a16:creationId xmlns:a16="http://schemas.microsoft.com/office/drawing/2014/main" id="{B39EDA05-2C81-699D-B99B-9DC9937F94D9}"/>
              </a:ext>
            </a:extLst>
          </p:cNvPr>
          <p:cNvGraphicFramePr>
            <a:graphicFrameLocks noGrp="1"/>
          </p:cNvGraphicFramePr>
          <p:nvPr/>
        </p:nvGraphicFramePr>
        <p:xfrm>
          <a:off x="557212" y="566991"/>
          <a:ext cx="10417237" cy="5724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1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869486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553469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2924472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1160653">
                <a:tc>
                  <a:txBody>
                    <a:bodyPr/>
                    <a:lstStyle/>
                    <a:p>
                      <a:r>
                        <a:rPr lang="es-ES" dirty="0"/>
                        <a:t>CODIGO HISTORIA DE USUARIO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CODIGO CASO DE USO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HISTORIA DE USUARIO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CRITERIOS DE ACEPTACION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517777">
                <a:tc>
                  <a:txBody>
                    <a:bodyPr/>
                    <a:lstStyle/>
                    <a:p>
                      <a:r>
                        <a:rPr lang="es-ES" dirty="0"/>
                        <a:t>US001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NECESITO ingresar al sistema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 ingresar al sistema 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 Correo electrónico, Nombre de usuario, fecha de nacimiento, contraseña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1041612">
                <a:tc>
                  <a:txBody>
                    <a:bodyPr/>
                    <a:lstStyle/>
                    <a:p>
                      <a:r>
                        <a:rPr lang="es-ES" dirty="0"/>
                        <a:t>US002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COMO usuario NECESITO recuperar la contraseña para poder ingresar en caso de olvidarla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 recuperar la contraseña olvidada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</a:t>
                      </a:r>
                    </a:p>
                    <a:p>
                      <a:r>
                        <a:rPr lang="es-ES" sz="1600" dirty="0"/>
                        <a:t>Correo electrónico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79694">
                <a:tc>
                  <a:txBody>
                    <a:bodyPr/>
                    <a:lstStyle/>
                    <a:p>
                      <a:r>
                        <a:rPr lang="es-ES" dirty="0"/>
                        <a:t>US003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COMO Administrador NECESITO gestionar las ventas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600" b="1" dirty="0"/>
                        <a:t>Necesitamos</a:t>
                      </a:r>
                      <a:r>
                        <a:rPr lang="es-ES" sz="1600" dirty="0"/>
                        <a:t>:</a:t>
                      </a:r>
                    </a:p>
                    <a:p>
                      <a:r>
                        <a:rPr lang="es-ES" sz="1600" dirty="0"/>
                        <a:t>Opciones de administrador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624967">
                <a:tc>
                  <a:txBody>
                    <a:bodyPr/>
                    <a:lstStyle/>
                    <a:p>
                      <a:r>
                        <a:rPr lang="es-ES" dirty="0"/>
                        <a:t>US004</a:t>
                      </a:r>
                      <a:endParaRPr lang="es-CO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CU004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COMO administrador NECESITO generar estadísticas de las ventas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3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6C5A6D3-72FC-7802-2FFC-E855940F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478375"/>
              </p:ext>
            </p:extLst>
          </p:nvPr>
        </p:nvGraphicFramePr>
        <p:xfrm>
          <a:off x="463640" y="316056"/>
          <a:ext cx="10380372" cy="6451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711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577009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470015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864637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6697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US003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CU003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COMO usuario NECESITO salir del sistema.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ESCENARIOS: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Se puede salir de forma segura del sistema de horarios.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Salir del sistema.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2505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COMO Líder NECESITO administrar los programas de formación PARA poder hacer los horarios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ESCENARIOS: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Se pueden crear, modificar, eliminar y visualizar los programas de formación.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Necesitamos:</a:t>
                      </a:r>
                      <a:endParaRPr lang="es-CO" sz="18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Código de programa, nombre de programa, versión del programa, sigla, estado (en ejecución o suspendido) y nivel de formación.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94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CU005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>
                          <a:effectLst/>
                        </a:rPr>
                        <a:t>COMO líder NECESITO administrar niveles de formación.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ESCENARIOS: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Se pueden crear, modificar, eliminar y visualizar los niveles de formación.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Necesitamos:</a:t>
                      </a:r>
                      <a:endParaRPr lang="es-CO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Niveles de formación, (técnico, tecnólogo), estado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88555" y="336227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13102" y="110566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EE2B0D8-D4C2-3D33-F58A-31A079E6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0" y="1764590"/>
            <a:ext cx="8764223" cy="48360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B76BE92-6BF9-1A2D-1CF8-A7167E17D2A0}"/>
              </a:ext>
            </a:extLst>
          </p:cNvPr>
          <p:cNvSpPr txBox="1"/>
          <p:nvPr/>
        </p:nvSpPr>
        <p:spPr>
          <a:xfrm>
            <a:off x="913102" y="1379159"/>
            <a:ext cx="6645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</p:spTree>
    <p:extLst>
      <p:ext uri="{BB962C8B-B14F-4D97-AF65-F5344CB8AC3E}">
        <p14:creationId xmlns:p14="http://schemas.microsoft.com/office/powerpoint/2010/main" val="106379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372</Words>
  <Application>Microsoft Office PowerPoint</Application>
  <PresentationFormat>Panorámica</PresentationFormat>
  <Paragraphs>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WORK SANS BOLD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Cristian Rueda</cp:lastModifiedBy>
  <cp:revision>63</cp:revision>
  <dcterms:created xsi:type="dcterms:W3CDTF">2020-10-01T23:51:28Z</dcterms:created>
  <dcterms:modified xsi:type="dcterms:W3CDTF">2024-03-20T03:08:18Z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