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6" r:id="rId26"/>
    <p:sldId id="563" r:id="rId27"/>
    <p:sldId id="561" r:id="rId28"/>
    <p:sldId id="557" r:id="rId29"/>
    <p:sldId id="531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068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CD380F61-566C-D328-4F66-8424D9630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29498"/>
              </p:ext>
            </p:extLst>
          </p:nvPr>
        </p:nvGraphicFramePr>
        <p:xfrm>
          <a:off x="706044" y="1312763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0">
            <a:extLst>
              <a:ext uri="{FF2B5EF4-FFF2-40B4-BE49-F238E27FC236}">
                <a16:creationId xmlns:a16="http://schemas.microsoft.com/office/drawing/2014/main" id="{B8BE35A2-A6B2-6D08-99CA-BCCC40DE3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04908"/>
              </p:ext>
            </p:extLst>
          </p:nvPr>
        </p:nvGraphicFramePr>
        <p:xfrm>
          <a:off x="440404" y="153298"/>
          <a:ext cx="10742759" cy="6480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se cuente con un botón de Inicio de Sesión el cual despliega un formulario que diga correo y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El campo correo electrónico debe ser único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La contraseña debe estar oculta con círculos negros y debe estar encriptada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Solicitar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Se  debe ingresar el correo en el cual desea recibir el código de recuperación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Se ingresa el código y se hace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cuente con una opción de hacer estadísticas sobre los productos mas vendidos, menos vendidos y los no vendidos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28536D4-C322-8EF0-74B9-117DC85DE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28117"/>
              </p:ext>
            </p:extLst>
          </p:nvPr>
        </p:nvGraphicFramePr>
        <p:xfrm>
          <a:off x="359769" y="201336"/>
          <a:ext cx="10742759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Tendrá un botón para poder asignar su disponibilidad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Deberá escoger el mes, el día y las horas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Por ultimo podrá publicar su disponibilidad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US006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contar con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 con un apartado de carrito de ventas para poder hacer compras después de un tiempo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US007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NECESITO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 con un apartado donde se pueda reservar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barbero de confianza o el que este disponible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 Seleccionar el día y la hora disponible y seleccionar el tipo de corte a realizar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hace la reserva del turno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Contara con un recordatorio de su reserva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realizar, 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US008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Contara con un botón de registro que desplegara un formulario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Deberá seguir los pasos para hacer su registro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1EFDAC1-88B1-2CAC-8F4D-B0129DA9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93584"/>
              </p:ext>
            </p:extLst>
          </p:nvPr>
        </p:nvGraphicFramePr>
        <p:xfrm>
          <a:off x="573619" y="1355842"/>
          <a:ext cx="1074275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321582989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78925154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903937502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523859923"/>
                    </a:ext>
                  </a:extLst>
                </a:gridCol>
              </a:tblGrid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US009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CU009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COMO cliente NECESITO agregar productos al carrito de compras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Deberá seleccionar el producto que desea agregar al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ingrese la cantidad que desea agregar al carrito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pueda comprar dentro del carrito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Seleccionar los productos y la cantidad.</a:t>
                      </a:r>
                      <a:endParaRPr lang="es-CO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32561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US0010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CU0010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cuando se registre una venta se disminuya la cantidad del producto en el inventario y genere una alerta de esto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el inventario se pueda mantener actualizado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Necesitamos: nombre , precio y cantidades del producto vendido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8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4" y="4283221"/>
            <a:ext cx="858322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559A-3DD1-74C6-B8D5-6D3ECF69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44" y="91636"/>
            <a:ext cx="858322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1502</Words>
  <Application>Microsoft Office PowerPoint</Application>
  <PresentationFormat>Panorámica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79</cp:revision>
  <dcterms:created xsi:type="dcterms:W3CDTF">2020-10-01T23:51:28Z</dcterms:created>
  <dcterms:modified xsi:type="dcterms:W3CDTF">2024-04-05T22:20:05Z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