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67" r:id="rId2"/>
    <p:sldId id="558" r:id="rId3"/>
    <p:sldId id="565" r:id="rId4"/>
    <p:sldId id="568" r:id="rId5"/>
    <p:sldId id="560" r:id="rId6"/>
    <p:sldId id="562" r:id="rId7"/>
    <p:sldId id="559" r:id="rId8"/>
    <p:sldId id="5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71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1626" y="312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REQUERIMIENTOS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7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98233"/>
              </p:ext>
            </p:extLst>
          </p:nvPr>
        </p:nvGraphicFramePr>
        <p:xfrm>
          <a:off x="770098" y="1361112"/>
          <a:ext cx="9997521" cy="5241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Prioridad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ingresar y obtener sus propias funciones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Media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84635"/>
              </p:ext>
            </p:extLst>
          </p:nvPr>
        </p:nvGraphicFramePr>
        <p:xfrm>
          <a:off x="667158" y="121795"/>
          <a:ext cx="9997521" cy="6154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564005">
                <a:tc>
                  <a:txBody>
                    <a:bodyPr/>
                    <a:lstStyle/>
                    <a:p>
                      <a:pPr algn="l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RF8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crear los productos en venta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r>
                        <a:rPr lang="es-MX" dirty="0"/>
                        <a:t>RF9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Los clientes podrán reservar turnos seleccionando una fecha y hora disponibles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s-MX" dirty="0"/>
                        <a:t>RF10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eliminar y agregar a los barberos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r>
                        <a:rPr lang="es-MX" dirty="0"/>
                        <a:t>RF11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Los clientes podrán calificar el servicio de la Barberia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Media 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s-MX" dirty="0"/>
                        <a:t>RF12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usuarios cerrar sesión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668760">
                <a:tc>
                  <a:txBody>
                    <a:bodyPr/>
                    <a:lstStyle/>
                    <a:p>
                      <a:r>
                        <a:rPr lang="es-MX" dirty="0"/>
                        <a:t>RF13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cliente consultar sin estar registrado  los servicios que se prestan, los barberos y los productos que se encuentran en venta </a:t>
                      </a:r>
                    </a:p>
                    <a:p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838395">
                <a:tc>
                  <a:txBody>
                    <a:bodyPr/>
                    <a:lstStyle/>
                    <a:p>
                      <a:r>
                        <a:rPr lang="es-MX" dirty="0"/>
                        <a:t>RF14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saber al clientes que tiene un turno reservado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  <a:tr h="744523">
                <a:tc>
                  <a:txBody>
                    <a:bodyPr/>
                    <a:lstStyle/>
                    <a:p>
                      <a:r>
                        <a:rPr lang="es-MX" dirty="0"/>
                        <a:t>RF15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editar los productos en venta 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77054"/>
                  </a:ext>
                </a:extLst>
              </a:tr>
              <a:tr h="744523">
                <a:tc>
                  <a:txBody>
                    <a:bodyPr/>
                    <a:lstStyle/>
                    <a:p>
                      <a:r>
                        <a:rPr lang="es-MX" dirty="0"/>
                        <a:t>RF16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eliminar los productos en venta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99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42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REQUERIMIENTOS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2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2555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HISTORIAS DE USUARIO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DE46065B-F26B-6A24-900A-C45CA39B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94062"/>
              </p:ext>
            </p:extLst>
          </p:nvPr>
        </p:nvGraphicFramePr>
        <p:xfrm>
          <a:off x="306182" y="177721"/>
          <a:ext cx="10742759" cy="650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839860">
                <a:tc>
                  <a:txBody>
                    <a:bodyPr/>
                    <a:lstStyle/>
                    <a:p>
                      <a:r>
                        <a:rPr lang="es-ES" sz="1400" dirty="0"/>
                        <a:t>CODIGO 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CODIGO CASO DE USO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CRITERIOS DE ACEPTACION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1291637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usuario NECESITO ingresar al sistema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presenta un formulario (Login) solicitando correo electrónico y contraseña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 Correo electrónico, contraseña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usuario NECESITO recuperar la contraseña para poder ingresar en caso de olvidarla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recuperar la contraseña olvidada solicitando correo electrónico y también se le enviara un código de verificación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Correo electrónico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gestionar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pueden crear editar, eliminar y cambiar los productos en venta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52284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generar estadísticas de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genera una estadística de ventas 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111D47-7862-614E-F4C2-5EA4A70E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85377"/>
              </p:ext>
            </p:extLst>
          </p:nvPr>
        </p:nvGraphicFramePr>
        <p:xfrm>
          <a:off x="318781" y="87848"/>
          <a:ext cx="10620462" cy="6682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148">
                  <a:extLst>
                    <a:ext uri="{9D8B030D-6E8A-4147-A177-3AD203B41FA5}">
                      <a16:colId xmlns:a16="http://schemas.microsoft.com/office/drawing/2014/main" val="259589353"/>
                    </a:ext>
                  </a:extLst>
                </a:gridCol>
                <a:gridCol w="1625017">
                  <a:extLst>
                    <a:ext uri="{9D8B030D-6E8A-4147-A177-3AD203B41FA5}">
                      <a16:colId xmlns:a16="http://schemas.microsoft.com/office/drawing/2014/main" val="1793119380"/>
                    </a:ext>
                  </a:extLst>
                </a:gridCol>
                <a:gridCol w="3550274">
                  <a:extLst>
                    <a:ext uri="{9D8B030D-6E8A-4147-A177-3AD203B41FA5}">
                      <a16:colId xmlns:a16="http://schemas.microsoft.com/office/drawing/2014/main" val="884031367"/>
                    </a:ext>
                  </a:extLst>
                </a:gridCol>
                <a:gridCol w="3954023">
                  <a:extLst>
                    <a:ext uri="{9D8B030D-6E8A-4147-A177-3AD203B41FA5}">
                      <a16:colId xmlns:a16="http://schemas.microsoft.com/office/drawing/2014/main" val="66629647"/>
                    </a:ext>
                  </a:extLst>
                </a:gridCol>
              </a:tblGrid>
              <a:tr h="1262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US005|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CU005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barbero NECESITO poder agendar la disponibilidad de turnos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ESCENARIOS: Poder generar la disponibilidad para el cliente, teniendo en cuenta la disponibilidad del barbero. 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Necesitamos:</a:t>
                      </a: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</a:rPr>
                        <a:t> Establecer fechas y horas libres. </a:t>
                      </a:r>
                      <a:endParaRPr lang="es-419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13399"/>
                  </a:ext>
                </a:extLst>
              </a:tr>
              <a:tr h="1324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hacer compras de productos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escoger el producto, mirar las formas de pago y realizar el pago. 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Los métodos de pago, seleccionar el producto y hacer la compra.  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118241"/>
                  </a:ext>
                </a:extLst>
              </a:tr>
              <a:tr h="152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reservar turnos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tener un apartado para saber la disponibilidad de barberos y poder reservar los turnos.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Seleccionar fecha y hora que estén disponibles, corte que desea y barbero de confianza o en disponibilidad.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386373"/>
                  </a:ext>
                </a:extLst>
              </a:tr>
              <a:tr h="1287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registrarme en el sistema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Que se pueda registrar un usuario proporcionando su información personal 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 Nombre de usuario, fecha de nacimiento, correo electrónico, contraseña.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189317"/>
                  </a:ext>
                </a:extLst>
              </a:tr>
              <a:tr h="1278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NECESITO agregar productos al carrito de compras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Como usuario poder agregar productos de preferencia o que quiera comprar después.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Necesitamos: Seleccionar producto y la cantidad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54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</TotalTime>
  <Words>723</Words>
  <Application>Microsoft Office PowerPoint</Application>
  <PresentationFormat>Panorámica</PresentationFormat>
  <Paragraphs>136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75</cp:revision>
  <dcterms:created xsi:type="dcterms:W3CDTF">2020-10-01T23:51:28Z</dcterms:created>
  <dcterms:modified xsi:type="dcterms:W3CDTF">2024-04-03T22:34:25Z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