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66" d="100"/>
          <a:sy n="66" d="100"/>
        </p:scale>
        <p:origin x="84" y="109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CD380F61-566C-D328-4F66-8424D963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29498"/>
              </p:ext>
            </p:extLst>
          </p:nvPr>
        </p:nvGraphicFramePr>
        <p:xfrm>
          <a:off x="706044" y="1312763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10">
            <a:extLst>
              <a:ext uri="{FF2B5EF4-FFF2-40B4-BE49-F238E27FC236}">
                <a16:creationId xmlns:a16="http://schemas.microsoft.com/office/drawing/2014/main" id="{3CE3063F-ABF7-5258-1FE0-EE0DC576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30481"/>
              </p:ext>
            </p:extLst>
          </p:nvPr>
        </p:nvGraphicFramePr>
        <p:xfrm>
          <a:off x="306181" y="119742"/>
          <a:ext cx="10742759" cy="661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ingresar exitosamente con los datos requeridos en el login.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recuperar usando los datos pedidos en 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Cuando ya haya cambiado mi contraseña me deje ingresar correctamente las veces que vuelva a ingresar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estadísticas de los productos vendidos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Administrador NECESITO actualizar la cantidad de productos que se encuentran disponibles en el inventario para tener un Stock real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cuando se registre una venta se disminuya la cantidad del producto en el inventario y genere una alerta de esto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/>
                        <a:t>Necesitamos: nombre , precio y cantidades del producto vendido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111445-25DE-8A82-90FB-22E1CC56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26200"/>
              </p:ext>
            </p:extLst>
          </p:nvPr>
        </p:nvGraphicFramePr>
        <p:xfrm>
          <a:off x="317824" y="0"/>
          <a:ext cx="10742759" cy="6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Se pueda generar la disponibilidad para el cliente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Poder actualizar los horarios disponibles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genere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una reserva a partir de los horarios disponibles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saber la disponibilidad de los barberos y así poder generar la reserva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corte que requiere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registrar con los datos requeridos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Cuando ya este registrado pueda hacer su sesión con los mismos datos  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</a:t>
                      </a:r>
                      <a:r>
                        <a:rPr lang="es-MX" sz="1000"/>
                        <a:t>cliente NECESITO </a:t>
                      </a:r>
                      <a:r>
                        <a:rPr lang="es-MX" sz="1000" dirty="0"/>
                        <a:t>agregar productos al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Poder agregar productos de preferencia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comprar dentro del carrito de compras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Seleccionar los productos y la cantidad.</a:t>
                      </a:r>
                      <a:endParaRPr lang="es-CO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4" y="4283221"/>
            <a:ext cx="858322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559A-3DD1-74C6-B8D5-6D3ECF69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4" y="91636"/>
            <a:ext cx="8583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1397</Words>
  <Application>Microsoft Office PowerPoint</Application>
  <PresentationFormat>Panorámica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78</cp:revision>
  <dcterms:created xsi:type="dcterms:W3CDTF">2020-10-01T23:51:28Z</dcterms:created>
  <dcterms:modified xsi:type="dcterms:W3CDTF">2024-04-05T21:13:01Z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