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61" r:id="rId3"/>
    <p:sldId id="257" r:id="rId4"/>
    <p:sldId id="309" r:id="rId5"/>
    <p:sldId id="262" r:id="rId6"/>
    <p:sldId id="281" r:id="rId7"/>
    <p:sldId id="263" r:id="rId8"/>
    <p:sldId id="311" r:id="rId9"/>
    <p:sldId id="273" r:id="rId10"/>
  </p:sldIdLst>
  <p:sldSz cx="9144000" cy="5143500" type="screen16x9"/>
  <p:notesSz cx="6858000" cy="9144000"/>
  <p:embeddedFontLst>
    <p:embeddedFont>
      <p:font typeface="ADLaM Display" panose="02010000000000000000" pitchFamily="2" charset="0"/>
      <p:regular r:id="rId12"/>
    </p:embeddedFont>
    <p:embeddedFont>
      <p:font typeface="Anaheim" panose="020B0604020202020204" charset="0"/>
      <p:regular r:id="rId13"/>
    </p:embeddedFont>
    <p:embeddedFont>
      <p:font typeface="Bebas Neue" panose="020B0606020202050201" pitchFamily="3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ress Start 2P" panose="020B0604020202020204" charset="0"/>
      <p:regular r:id="rId19"/>
    </p:embeddedFont>
    <p:embeddedFont>
      <p:font typeface="Roboto Condensed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2F2369-6483-4D4E-8564-FA2D8951FD32}">
  <a:tblStyle styleId="{662F2369-6483-4D4E-8564-FA2D8951FD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4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f89d94411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f89d94411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375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gf89d94411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3" name="Google Shape;3163;gf89d94411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f89d94411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f89d94411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f89d94411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f89d944118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524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f89d944118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f89d944118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 rot="-6700042" flipH="1">
            <a:off x="8639065" y="88924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-4500050" flipH="1">
            <a:off x="7440682" y="119541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8816071" flipH="1">
            <a:off x="350265" y="2178698"/>
            <a:ext cx="164099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2700000" flipH="1">
            <a:off x="7528620" y="4378896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 rot="-5983180" flipH="1">
            <a:off x="4268815" y="474686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7203379" y="-51029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" name="Google Shape;40;p4"/>
          <p:cNvSpPr/>
          <p:nvPr/>
        </p:nvSpPr>
        <p:spPr>
          <a:xfrm rot="10800000" flipH="1">
            <a:off x="-449146" y="359375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1" name="Google Shape;41;p4"/>
          <p:cNvSpPr/>
          <p:nvPr/>
        </p:nvSpPr>
        <p:spPr>
          <a:xfrm rot="-938533">
            <a:off x="8499415" y="547114"/>
            <a:ext cx="766588" cy="224447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rot="-7079738" flipH="1">
            <a:off x="169391" y="400248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4550277">
            <a:off x="348624" y="4777055"/>
            <a:ext cx="351076" cy="315345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626626" y="149157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50">
                <a:solidFill>
                  <a:schemeClr val="accent2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"/>
              <a:buAutoNum type="alphaLcPeriod"/>
              <a:defRPr>
                <a:solidFill>
                  <a:schemeClr val="accent2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"/>
              <a:buAutoNum type="romanLcPeriod"/>
              <a:defRPr>
                <a:solidFill>
                  <a:schemeClr val="accent2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"/>
              <a:buAutoNum type="arabicPeriod"/>
              <a:defRPr>
                <a:solidFill>
                  <a:schemeClr val="accent2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"/>
              <a:buAutoNum type="alphaLcPeriod"/>
              <a:defRPr>
                <a:solidFill>
                  <a:schemeClr val="accent2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"/>
              <a:buAutoNum type="romanLcPeriod"/>
              <a:defRPr>
                <a:solidFill>
                  <a:schemeClr val="accent2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"/>
              <a:buAutoNum type="arabicPeriod"/>
              <a:defRPr>
                <a:solidFill>
                  <a:schemeClr val="accent2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"/>
              <a:buAutoNum type="alphaLcPeriod"/>
              <a:defRPr>
                <a:solidFill>
                  <a:schemeClr val="accent2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Roboto Condensed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5" name="Google Shape;65;p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6" name="Google Shape;66;p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 rot="10800000" flipH="1">
            <a:off x="3350490" y="-530304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6" name="Google Shape;76;p7"/>
          <p:cNvSpPr/>
          <p:nvPr/>
        </p:nvSpPr>
        <p:spPr>
          <a:xfrm rot="9120431" flipH="1">
            <a:off x="7978305" y="4471577"/>
            <a:ext cx="905191" cy="265027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rot="-7430944" flipH="1">
            <a:off x="4898473" y="130811"/>
            <a:ext cx="1201746" cy="450421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rot="10800000" flipH="1">
            <a:off x="8551226" y="1143089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 rot="-7472203" flipH="1">
            <a:off x="7430903" y="373749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 rot="-6895012" flipH="1">
            <a:off x="236535" y="4419056"/>
            <a:ext cx="434464" cy="37009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 rot="-7472203" flipH="1">
            <a:off x="586103" y="143124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 rot="6537935">
            <a:off x="194426" y="912501"/>
            <a:ext cx="351070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720000" y="1943500"/>
            <a:ext cx="41715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720000" y="980500"/>
            <a:ext cx="4588500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/>
          <p:nvPr/>
        </p:nvSpPr>
        <p:spPr>
          <a:xfrm>
            <a:off x="-700735" y="-1101340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3838" y="88109"/>
                </a:moveTo>
                <a:cubicBezTo>
                  <a:pt x="-1728" y="111461"/>
                  <a:pt x="-3493" y="148526"/>
                  <a:pt x="14428" y="145132"/>
                </a:cubicBezTo>
                <a:cubicBezTo>
                  <a:pt x="32349" y="141738"/>
                  <a:pt x="81702" y="83281"/>
                  <a:pt x="111366" y="67744"/>
                </a:cubicBezTo>
                <a:cubicBezTo>
                  <a:pt x="141030" y="52207"/>
                  <a:pt x="166046" y="53736"/>
                  <a:pt x="192412" y="51908"/>
                </a:cubicBezTo>
                <a:cubicBezTo>
                  <a:pt x="218779" y="50080"/>
                  <a:pt x="245329" y="55085"/>
                  <a:pt x="269565" y="56774"/>
                </a:cubicBezTo>
                <a:cubicBezTo>
                  <a:pt x="293801" y="58463"/>
                  <a:pt x="316404" y="61706"/>
                  <a:pt x="337828" y="62041"/>
                </a:cubicBezTo>
                <a:cubicBezTo>
                  <a:pt x="359252" y="62376"/>
                  <a:pt x="388062" y="62856"/>
                  <a:pt x="398109" y="58783"/>
                </a:cubicBezTo>
                <a:cubicBezTo>
                  <a:pt x="408156" y="54710"/>
                  <a:pt x="403268" y="45342"/>
                  <a:pt x="398109" y="37603"/>
                </a:cubicBezTo>
                <a:cubicBezTo>
                  <a:pt x="392950" y="29864"/>
                  <a:pt x="425534" y="17781"/>
                  <a:pt x="367154" y="12350"/>
                </a:cubicBezTo>
                <a:cubicBezTo>
                  <a:pt x="308774" y="6919"/>
                  <a:pt x="108380" y="-7607"/>
                  <a:pt x="47827" y="5019"/>
                </a:cubicBezTo>
                <a:cubicBezTo>
                  <a:pt x="-12726" y="17646"/>
                  <a:pt x="9405" y="64757"/>
                  <a:pt x="3838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7" name="Google Shape;87;p8"/>
          <p:cNvSpPr/>
          <p:nvPr/>
        </p:nvSpPr>
        <p:spPr>
          <a:xfrm>
            <a:off x="5327016" y="3700849"/>
            <a:ext cx="4229650" cy="1691150"/>
          </a:xfrm>
          <a:custGeom>
            <a:avLst/>
            <a:gdLst/>
            <a:ahLst/>
            <a:cxnLst/>
            <a:rect l="l" t="t" r="r" b="b"/>
            <a:pathLst>
              <a:path w="169186" h="67646" extrusionOk="0">
                <a:moveTo>
                  <a:pt x="158891" y="1537"/>
                </a:moveTo>
                <a:cubicBezTo>
                  <a:pt x="154819" y="-5496"/>
                  <a:pt x="142708" y="13497"/>
                  <a:pt x="131684" y="20414"/>
                </a:cubicBezTo>
                <a:cubicBezTo>
                  <a:pt x="120660" y="27331"/>
                  <a:pt x="109684" y="37302"/>
                  <a:pt x="92749" y="43040"/>
                </a:cubicBezTo>
                <a:cubicBezTo>
                  <a:pt x="75814" y="48778"/>
                  <a:pt x="44313" y="51485"/>
                  <a:pt x="30073" y="54840"/>
                </a:cubicBezTo>
                <a:cubicBezTo>
                  <a:pt x="15833" y="58195"/>
                  <a:pt x="-13699" y="61872"/>
                  <a:pt x="7308" y="63168"/>
                </a:cubicBezTo>
                <a:cubicBezTo>
                  <a:pt x="28315" y="64464"/>
                  <a:pt x="130852" y="72886"/>
                  <a:pt x="156116" y="62614"/>
                </a:cubicBezTo>
                <a:cubicBezTo>
                  <a:pt x="181380" y="52342"/>
                  <a:pt x="162963" y="8570"/>
                  <a:pt x="158891" y="153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8" name="Google Shape;88;p8"/>
          <p:cNvSpPr/>
          <p:nvPr/>
        </p:nvSpPr>
        <p:spPr>
          <a:xfrm flipH="1">
            <a:off x="6679328" y="4744199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 rot="-237473" flipH="1">
            <a:off x="4427148" y="40925"/>
            <a:ext cx="1201753" cy="450422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3054346">
            <a:off x="8246444" y="370439"/>
            <a:ext cx="524555" cy="446864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9767623" flipH="1">
            <a:off x="8638081" y="3988910"/>
            <a:ext cx="164101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 flipH="1">
            <a:off x="3537348" y="44640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 rot="6784495">
            <a:off x="1748255" y="65011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 rot="1178596" flipH="1">
            <a:off x="338082" y="4494301"/>
            <a:ext cx="750025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138747" y="1770626"/>
            <a:ext cx="184251" cy="18425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712950" y="1584300"/>
            <a:ext cx="7718100" cy="2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1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 flipH="1">
            <a:off x="6337204" y="-109012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4" name="Google Shape;214;p18"/>
          <p:cNvSpPr/>
          <p:nvPr/>
        </p:nvSpPr>
        <p:spPr>
          <a:xfrm rot="7205836" flipH="1">
            <a:off x="8553951" y="756864"/>
            <a:ext cx="750014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/>
          <p:nvPr/>
        </p:nvSpPr>
        <p:spPr>
          <a:xfrm rot="-2283227" flipH="1">
            <a:off x="8397155" y="140484"/>
            <a:ext cx="164100" cy="331326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 rot="10800000" flipH="1">
            <a:off x="-851421" y="337024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17" name="Google Shape;217;p18"/>
          <p:cNvSpPr/>
          <p:nvPr/>
        </p:nvSpPr>
        <p:spPr>
          <a:xfrm>
            <a:off x="171776" y="43646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8976492">
            <a:off x="1015679" y="4511249"/>
            <a:ext cx="164101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/>
          <p:nvPr/>
        </p:nvSpPr>
        <p:spPr>
          <a:xfrm rot="-4499991" flipH="1">
            <a:off x="8559983" y="1633368"/>
            <a:ext cx="325665" cy="277435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/>
          <p:nvPr/>
        </p:nvSpPr>
        <p:spPr>
          <a:xfrm rot="6637955">
            <a:off x="185968" y="3247800"/>
            <a:ext cx="164101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 idx="2"/>
          </p:nvPr>
        </p:nvSpPr>
        <p:spPr>
          <a:xfrm>
            <a:off x="720000" y="284305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20002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title" idx="3"/>
          </p:nvPr>
        </p:nvSpPr>
        <p:spPr>
          <a:xfrm>
            <a:off x="3528600" y="284300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subTitle" idx="4"/>
          </p:nvPr>
        </p:nvSpPr>
        <p:spPr>
          <a:xfrm>
            <a:off x="3528597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title" idx="5"/>
          </p:nvPr>
        </p:nvSpPr>
        <p:spPr>
          <a:xfrm>
            <a:off x="6337197" y="284305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ubTitle" idx="6"/>
          </p:nvPr>
        </p:nvSpPr>
        <p:spPr>
          <a:xfrm>
            <a:off x="6337198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/>
          <p:nvPr/>
        </p:nvSpPr>
        <p:spPr>
          <a:xfrm>
            <a:off x="-789671" y="-70744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30" name="Google Shape;230;p19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1" name="Google Shape;231;p19"/>
          <p:cNvSpPr/>
          <p:nvPr/>
        </p:nvSpPr>
        <p:spPr>
          <a:xfrm>
            <a:off x="110576" y="409716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"/>
          <p:cNvSpPr/>
          <p:nvPr/>
        </p:nvSpPr>
        <p:spPr>
          <a:xfrm rot="1606875">
            <a:off x="7783315" y="4795276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"/>
          <p:cNvSpPr/>
          <p:nvPr/>
        </p:nvSpPr>
        <p:spPr>
          <a:xfrm rot="5797880">
            <a:off x="8640501" y="38172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"/>
          <p:cNvSpPr/>
          <p:nvPr/>
        </p:nvSpPr>
        <p:spPr>
          <a:xfrm rot="-4499985" flipH="1">
            <a:off x="498386" y="4789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"/>
          <p:cNvSpPr/>
          <p:nvPr/>
        </p:nvSpPr>
        <p:spPr>
          <a:xfrm rot="6700042">
            <a:off x="254790" y="91529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"/>
          <p:cNvSpPr/>
          <p:nvPr/>
        </p:nvSpPr>
        <p:spPr>
          <a:xfrm rot="-6700042" flipH="1">
            <a:off x="8733990" y="3540471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"/>
          <p:cNvSpPr/>
          <p:nvPr/>
        </p:nvSpPr>
        <p:spPr>
          <a:xfrm rot="-326888">
            <a:off x="632814" y="47071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title" idx="2"/>
          </p:nvPr>
        </p:nvSpPr>
        <p:spPr>
          <a:xfrm>
            <a:off x="2030738" y="1771275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1"/>
          </p:nvPr>
        </p:nvSpPr>
        <p:spPr>
          <a:xfrm>
            <a:off x="2030738" y="22047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 idx="3"/>
          </p:nvPr>
        </p:nvSpPr>
        <p:spPr>
          <a:xfrm>
            <a:off x="6309241" y="1771275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4"/>
          </p:nvPr>
        </p:nvSpPr>
        <p:spPr>
          <a:xfrm>
            <a:off x="6309239" y="22047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title" idx="5"/>
          </p:nvPr>
        </p:nvSpPr>
        <p:spPr>
          <a:xfrm>
            <a:off x="2030738" y="3204650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ubTitle" idx="6"/>
          </p:nvPr>
        </p:nvSpPr>
        <p:spPr>
          <a:xfrm>
            <a:off x="2030738" y="36381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title" idx="7"/>
          </p:nvPr>
        </p:nvSpPr>
        <p:spPr>
          <a:xfrm>
            <a:off x="6309238" y="3204675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subTitle" idx="8"/>
          </p:nvPr>
        </p:nvSpPr>
        <p:spPr>
          <a:xfrm>
            <a:off x="6309238" y="36381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/>
          <p:nvPr/>
        </p:nvSpPr>
        <p:spPr>
          <a:xfrm>
            <a:off x="-789671" y="-1016804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7" name="Google Shape;267;p21"/>
          <p:cNvSpPr/>
          <p:nvPr/>
        </p:nvSpPr>
        <p:spPr>
          <a:xfrm>
            <a:off x="1" y="7375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 rot="1246809">
            <a:off x="632815" y="193903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 flipH="1">
            <a:off x="7203379" y="-51029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0" name="Google Shape;270;p21"/>
          <p:cNvSpPr/>
          <p:nvPr/>
        </p:nvSpPr>
        <p:spPr>
          <a:xfrm>
            <a:off x="8800413" y="173487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 rot="-4500039" flipH="1">
            <a:off x="8441892" y="544710"/>
            <a:ext cx="438224" cy="373329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 rot="-1763052" flipH="1">
            <a:off x="281140" y="1794547"/>
            <a:ext cx="164102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 rot="-9891097">
            <a:off x="8672012" y="3045647"/>
            <a:ext cx="164103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 rot="-6137642">
            <a:off x="-11826" y="4025449"/>
            <a:ext cx="750028" cy="219595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 rot="-2879894">
            <a:off x="7779999" y="4431036"/>
            <a:ext cx="1201733" cy="450426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title" idx="2"/>
          </p:nvPr>
        </p:nvSpPr>
        <p:spPr>
          <a:xfrm>
            <a:off x="1101175" y="1834825"/>
            <a:ext cx="19860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8" name="Google Shape;278;p21"/>
          <p:cNvSpPr txBox="1">
            <a:spLocks noGrp="1"/>
          </p:cNvSpPr>
          <p:nvPr>
            <p:ph type="subTitle" idx="1"/>
          </p:nvPr>
        </p:nvSpPr>
        <p:spPr>
          <a:xfrm>
            <a:off x="1101175" y="2210550"/>
            <a:ext cx="19860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1"/>
          <p:cNvSpPr txBox="1">
            <a:spLocks noGrp="1"/>
          </p:cNvSpPr>
          <p:nvPr>
            <p:ph type="title" idx="3"/>
          </p:nvPr>
        </p:nvSpPr>
        <p:spPr>
          <a:xfrm>
            <a:off x="3578947" y="1834825"/>
            <a:ext cx="19860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subTitle" idx="4"/>
          </p:nvPr>
        </p:nvSpPr>
        <p:spPr>
          <a:xfrm>
            <a:off x="3579000" y="2210550"/>
            <a:ext cx="19860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1"/>
          <p:cNvSpPr txBox="1">
            <a:spLocks noGrp="1"/>
          </p:cNvSpPr>
          <p:nvPr>
            <p:ph type="title" idx="5"/>
          </p:nvPr>
        </p:nvSpPr>
        <p:spPr>
          <a:xfrm>
            <a:off x="1101175" y="3268350"/>
            <a:ext cx="19860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2" name="Google Shape;282;p21"/>
          <p:cNvSpPr txBox="1">
            <a:spLocks noGrp="1"/>
          </p:cNvSpPr>
          <p:nvPr>
            <p:ph type="subTitle" idx="6"/>
          </p:nvPr>
        </p:nvSpPr>
        <p:spPr>
          <a:xfrm>
            <a:off x="1101175" y="3643950"/>
            <a:ext cx="19860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title" idx="7"/>
          </p:nvPr>
        </p:nvSpPr>
        <p:spPr>
          <a:xfrm>
            <a:off x="3578947" y="3268350"/>
            <a:ext cx="19860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subTitle" idx="8"/>
          </p:nvPr>
        </p:nvSpPr>
        <p:spPr>
          <a:xfrm>
            <a:off x="3578947" y="3643950"/>
            <a:ext cx="19860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 idx="9"/>
          </p:nvPr>
        </p:nvSpPr>
        <p:spPr>
          <a:xfrm>
            <a:off x="6056725" y="1834825"/>
            <a:ext cx="19860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13"/>
          </p:nvPr>
        </p:nvSpPr>
        <p:spPr>
          <a:xfrm>
            <a:off x="6056725" y="2210550"/>
            <a:ext cx="19860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title" idx="14"/>
          </p:nvPr>
        </p:nvSpPr>
        <p:spPr>
          <a:xfrm>
            <a:off x="6056725" y="3268350"/>
            <a:ext cx="19860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15"/>
          </p:nvPr>
        </p:nvSpPr>
        <p:spPr>
          <a:xfrm>
            <a:off x="6056725" y="3643950"/>
            <a:ext cx="19860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64" r:id="rId7"/>
    <p:sldLayoutId id="2147483665" r:id="rId8"/>
    <p:sldLayoutId id="2147483667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</a:rPr>
              <a:t>Project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377" name="Google Shape;377;p31"/>
          <p:cNvSpPr txBox="1">
            <a:spLocks noGrp="1"/>
          </p:cNvSpPr>
          <p:nvPr>
            <p:ph type="subTitle" idx="1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By: David Van Le</a:t>
            </a:r>
          </a:p>
        </p:txBody>
      </p:sp>
      <p:sp>
        <p:nvSpPr>
          <p:cNvPr id="378" name="Google Shape;378;p31"/>
          <p:cNvSpPr txBox="1">
            <a:spLocks noGrp="1"/>
          </p:cNvSpPr>
          <p:nvPr>
            <p:ph type="ctrTitle" idx="2"/>
          </p:nvPr>
        </p:nvSpPr>
        <p:spPr>
          <a:xfrm>
            <a:off x="673036" y="1283873"/>
            <a:ext cx="4499347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Capstone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0F7AA7-EE07-2619-413C-CC469B0C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061" y="3078682"/>
            <a:ext cx="1007735" cy="1007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60639C-C66F-5788-8AC8-F63EFD66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658" y="4478540"/>
            <a:ext cx="419887" cy="419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F1D481-2A88-20DE-00A8-ADE9ECAF5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015" y="302715"/>
            <a:ext cx="1007735" cy="1007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3938D-BC10-6158-7E19-20E374C54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887" y="664560"/>
            <a:ext cx="419887" cy="4198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BACKGROUND</a:t>
            </a:r>
            <a:endParaRPr dirty="0"/>
          </a:p>
        </p:txBody>
      </p:sp>
      <p:grpSp>
        <p:nvGrpSpPr>
          <p:cNvPr id="686" name="Google Shape;686;p36"/>
          <p:cNvGrpSpPr/>
          <p:nvPr/>
        </p:nvGrpSpPr>
        <p:grpSpPr>
          <a:xfrm rot="10800000" flipH="1">
            <a:off x="781707" y="1814231"/>
            <a:ext cx="667869" cy="667869"/>
            <a:chOff x="1377750" y="1690325"/>
            <a:chExt cx="771300" cy="771300"/>
          </a:xfrm>
        </p:grpSpPr>
        <p:sp>
          <p:nvSpPr>
            <p:cNvPr id="687" name="Google Shape;687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36"/>
          <p:cNvSpPr txBox="1"/>
          <p:nvPr/>
        </p:nvSpPr>
        <p:spPr>
          <a:xfrm>
            <a:off x="238530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2018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93" name="Google Shape;693;p36"/>
          <p:cNvSpPr txBox="1"/>
          <p:nvPr/>
        </p:nvSpPr>
        <p:spPr>
          <a:xfrm>
            <a:off x="238530" y="3666639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Discovered Programming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694" name="Google Shape;694;p36"/>
          <p:cNvGrpSpPr/>
          <p:nvPr/>
        </p:nvGrpSpPr>
        <p:grpSpPr>
          <a:xfrm rot="10800000" flipH="1">
            <a:off x="4303402" y="1824364"/>
            <a:ext cx="667869" cy="667869"/>
            <a:chOff x="1377750" y="1690325"/>
            <a:chExt cx="771300" cy="771300"/>
          </a:xfrm>
        </p:grpSpPr>
        <p:sp>
          <p:nvSpPr>
            <p:cNvPr id="695" name="Google Shape;695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36"/>
          <p:cNvSpPr txBox="1"/>
          <p:nvPr/>
        </p:nvSpPr>
        <p:spPr>
          <a:xfrm>
            <a:off x="1953381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2019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01" name="Google Shape;701;p36"/>
          <p:cNvSpPr txBox="1"/>
          <p:nvPr/>
        </p:nvSpPr>
        <p:spPr>
          <a:xfrm>
            <a:off x="1953381" y="3666639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Took Community College Courses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02" name="Google Shape;702;p36"/>
          <p:cNvGrpSpPr/>
          <p:nvPr/>
        </p:nvGrpSpPr>
        <p:grpSpPr>
          <a:xfrm rot="10800000" flipH="1">
            <a:off x="5873268" y="1814243"/>
            <a:ext cx="667869" cy="667869"/>
            <a:chOff x="1377750" y="1690325"/>
            <a:chExt cx="771300" cy="771300"/>
          </a:xfrm>
        </p:grpSpPr>
        <p:sp>
          <p:nvSpPr>
            <p:cNvPr id="703" name="Google Shape;703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36"/>
          <p:cNvSpPr txBox="1"/>
          <p:nvPr/>
        </p:nvSpPr>
        <p:spPr>
          <a:xfrm>
            <a:off x="3760225" y="325483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2020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09" name="Google Shape;709;p36"/>
          <p:cNvSpPr txBox="1"/>
          <p:nvPr/>
        </p:nvSpPr>
        <p:spPr>
          <a:xfrm>
            <a:off x="3751533" y="3729418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Enrolled into Masters of Applied Computer Science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10" name="Google Shape;710;p36"/>
          <p:cNvGrpSpPr/>
          <p:nvPr/>
        </p:nvGrpSpPr>
        <p:grpSpPr>
          <a:xfrm rot="10800000" flipH="1">
            <a:off x="7529117" y="1824340"/>
            <a:ext cx="667869" cy="667869"/>
            <a:chOff x="1377750" y="1690325"/>
            <a:chExt cx="771300" cy="771300"/>
          </a:xfrm>
        </p:grpSpPr>
        <p:sp>
          <p:nvSpPr>
            <p:cNvPr id="711" name="Google Shape;711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36"/>
          <p:cNvSpPr txBox="1"/>
          <p:nvPr/>
        </p:nvSpPr>
        <p:spPr>
          <a:xfrm>
            <a:off x="5361836" y="3244862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2022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17" name="Google Shape;717;p36"/>
          <p:cNvSpPr txBox="1"/>
          <p:nvPr/>
        </p:nvSpPr>
        <p:spPr>
          <a:xfrm>
            <a:off x="5422332" y="3661563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Graduated with my Master’s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718" name="Google Shape;718;p36"/>
          <p:cNvCxnSpPr>
            <a:cxnSpLocks/>
          </p:cNvCxnSpPr>
          <p:nvPr/>
        </p:nvCxnSpPr>
        <p:spPr>
          <a:xfrm rot="10800000">
            <a:off x="1115580" y="2482088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19" name="Google Shape;719;p36"/>
          <p:cNvCxnSpPr>
            <a:cxnSpLocks/>
          </p:cNvCxnSpPr>
          <p:nvPr/>
        </p:nvCxnSpPr>
        <p:spPr>
          <a:xfrm rot="10800000">
            <a:off x="4637275" y="2492221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0" name="Google Shape;720;p36"/>
          <p:cNvCxnSpPr>
            <a:cxnSpLocks/>
          </p:cNvCxnSpPr>
          <p:nvPr/>
        </p:nvCxnSpPr>
        <p:spPr>
          <a:xfrm rot="10800000">
            <a:off x="6207141" y="2482100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1" name="Google Shape;721;p36"/>
          <p:cNvCxnSpPr>
            <a:cxnSpLocks/>
          </p:cNvCxnSpPr>
          <p:nvPr/>
        </p:nvCxnSpPr>
        <p:spPr>
          <a:xfrm rot="10800000">
            <a:off x="7862990" y="2492197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722" name="Google Shape;722;p36"/>
          <p:cNvGrpSpPr/>
          <p:nvPr/>
        </p:nvGrpSpPr>
        <p:grpSpPr>
          <a:xfrm>
            <a:off x="7649492" y="1950099"/>
            <a:ext cx="427092" cy="426809"/>
            <a:chOff x="5593575" y="2224975"/>
            <a:chExt cx="376525" cy="376275"/>
          </a:xfrm>
        </p:grpSpPr>
        <p:sp>
          <p:nvSpPr>
            <p:cNvPr id="723" name="Google Shape;723;p36"/>
            <p:cNvSpPr/>
            <p:nvPr/>
          </p:nvSpPr>
          <p:spPr>
            <a:xfrm>
              <a:off x="5593575" y="2254625"/>
              <a:ext cx="36600" cy="22325"/>
            </a:xfrm>
            <a:custGeom>
              <a:avLst/>
              <a:gdLst/>
              <a:ahLst/>
              <a:cxnLst/>
              <a:rect l="l" t="t" r="r" b="b"/>
              <a:pathLst>
                <a:path w="1464" h="893" extrusionOk="0">
                  <a:moveTo>
                    <a:pt x="429" y="1"/>
                  </a:moveTo>
                  <a:cubicBezTo>
                    <a:pt x="197" y="1"/>
                    <a:pt x="1" y="197"/>
                    <a:pt x="1" y="447"/>
                  </a:cubicBezTo>
                  <a:cubicBezTo>
                    <a:pt x="1" y="697"/>
                    <a:pt x="197" y="893"/>
                    <a:pt x="429" y="893"/>
                  </a:cubicBezTo>
                  <a:lnTo>
                    <a:pt x="1018" y="893"/>
                  </a:lnTo>
                  <a:cubicBezTo>
                    <a:pt x="1268" y="893"/>
                    <a:pt x="1464" y="697"/>
                    <a:pt x="1464" y="447"/>
                  </a:cubicBezTo>
                  <a:cubicBezTo>
                    <a:pt x="1464" y="197"/>
                    <a:pt x="1268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5622575" y="2224975"/>
              <a:ext cx="31700" cy="29675"/>
            </a:xfrm>
            <a:custGeom>
              <a:avLst/>
              <a:gdLst/>
              <a:ahLst/>
              <a:cxnLst/>
              <a:rect l="l" t="t" r="r" b="b"/>
              <a:pathLst>
                <a:path w="1268" h="1187" extrusionOk="0">
                  <a:moveTo>
                    <a:pt x="482" y="0"/>
                  </a:moveTo>
                  <a:cubicBezTo>
                    <a:pt x="371" y="0"/>
                    <a:pt x="259" y="45"/>
                    <a:pt x="179" y="134"/>
                  </a:cubicBezTo>
                  <a:cubicBezTo>
                    <a:pt x="1" y="295"/>
                    <a:pt x="1" y="580"/>
                    <a:pt x="179" y="758"/>
                  </a:cubicBezTo>
                  <a:lnTo>
                    <a:pt x="465" y="1044"/>
                  </a:lnTo>
                  <a:cubicBezTo>
                    <a:pt x="554" y="1133"/>
                    <a:pt x="661" y="1187"/>
                    <a:pt x="768" y="1187"/>
                  </a:cubicBezTo>
                  <a:cubicBezTo>
                    <a:pt x="893" y="1187"/>
                    <a:pt x="1000" y="1133"/>
                    <a:pt x="1089" y="1044"/>
                  </a:cubicBezTo>
                  <a:cubicBezTo>
                    <a:pt x="1267" y="883"/>
                    <a:pt x="1267" y="598"/>
                    <a:pt x="1089" y="419"/>
                  </a:cubicBezTo>
                  <a:lnTo>
                    <a:pt x="786" y="134"/>
                  </a:lnTo>
                  <a:cubicBezTo>
                    <a:pt x="705" y="45"/>
                    <a:pt x="594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5622575" y="2277150"/>
              <a:ext cx="31700" cy="29700"/>
            </a:xfrm>
            <a:custGeom>
              <a:avLst/>
              <a:gdLst/>
              <a:ahLst/>
              <a:cxnLst/>
              <a:rect l="l" t="t" r="r" b="b"/>
              <a:pathLst>
                <a:path w="1268" h="1188" extrusionOk="0">
                  <a:moveTo>
                    <a:pt x="777" y="1"/>
                  </a:moveTo>
                  <a:cubicBezTo>
                    <a:pt x="665" y="1"/>
                    <a:pt x="554" y="45"/>
                    <a:pt x="465" y="135"/>
                  </a:cubicBezTo>
                  <a:lnTo>
                    <a:pt x="179" y="420"/>
                  </a:lnTo>
                  <a:cubicBezTo>
                    <a:pt x="1" y="598"/>
                    <a:pt x="1" y="884"/>
                    <a:pt x="179" y="1045"/>
                  </a:cubicBezTo>
                  <a:cubicBezTo>
                    <a:pt x="250" y="1134"/>
                    <a:pt x="375" y="1187"/>
                    <a:pt x="482" y="1187"/>
                  </a:cubicBezTo>
                  <a:cubicBezTo>
                    <a:pt x="589" y="1187"/>
                    <a:pt x="714" y="1134"/>
                    <a:pt x="786" y="1045"/>
                  </a:cubicBezTo>
                  <a:lnTo>
                    <a:pt x="1089" y="759"/>
                  </a:lnTo>
                  <a:cubicBezTo>
                    <a:pt x="1267" y="581"/>
                    <a:pt x="1267" y="313"/>
                    <a:pt x="1089" y="135"/>
                  </a:cubicBezTo>
                  <a:cubicBezTo>
                    <a:pt x="1000" y="45"/>
                    <a:pt x="888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5612325" y="2254625"/>
              <a:ext cx="188700" cy="223950"/>
            </a:xfrm>
            <a:custGeom>
              <a:avLst/>
              <a:gdLst/>
              <a:ahLst/>
              <a:cxnLst/>
              <a:rect l="l" t="t" r="r" b="b"/>
              <a:pathLst>
                <a:path w="7548" h="8958" extrusionOk="0">
                  <a:moveTo>
                    <a:pt x="2052" y="1"/>
                  </a:moveTo>
                  <a:cubicBezTo>
                    <a:pt x="1802" y="1"/>
                    <a:pt x="1606" y="197"/>
                    <a:pt x="1606" y="447"/>
                  </a:cubicBezTo>
                  <a:cubicBezTo>
                    <a:pt x="1606" y="697"/>
                    <a:pt x="1802" y="893"/>
                    <a:pt x="2052" y="893"/>
                  </a:cubicBezTo>
                  <a:lnTo>
                    <a:pt x="2944" y="893"/>
                  </a:lnTo>
                  <a:cubicBezTo>
                    <a:pt x="3176" y="893"/>
                    <a:pt x="3372" y="1089"/>
                    <a:pt x="3372" y="1339"/>
                  </a:cubicBezTo>
                  <a:lnTo>
                    <a:pt x="3372" y="1803"/>
                  </a:lnTo>
                  <a:cubicBezTo>
                    <a:pt x="1481" y="2017"/>
                    <a:pt x="0" y="3641"/>
                    <a:pt x="0" y="5585"/>
                  </a:cubicBezTo>
                  <a:cubicBezTo>
                    <a:pt x="0" y="6531"/>
                    <a:pt x="339" y="7423"/>
                    <a:pt x="946" y="8119"/>
                  </a:cubicBezTo>
                  <a:cubicBezTo>
                    <a:pt x="1249" y="8458"/>
                    <a:pt x="1624" y="8744"/>
                    <a:pt x="2016" y="8958"/>
                  </a:cubicBezTo>
                  <a:cubicBezTo>
                    <a:pt x="2391" y="6585"/>
                    <a:pt x="4461" y="4765"/>
                    <a:pt x="6959" y="4765"/>
                  </a:cubicBezTo>
                  <a:lnTo>
                    <a:pt x="7548" y="4765"/>
                  </a:lnTo>
                  <a:cubicBezTo>
                    <a:pt x="7191" y="3195"/>
                    <a:pt x="5888" y="1981"/>
                    <a:pt x="4265" y="1803"/>
                  </a:cubicBezTo>
                  <a:lnTo>
                    <a:pt x="4265" y="1339"/>
                  </a:lnTo>
                  <a:cubicBezTo>
                    <a:pt x="4265" y="607"/>
                    <a:pt x="3658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5683250" y="2310825"/>
              <a:ext cx="286850" cy="290425"/>
            </a:xfrm>
            <a:custGeom>
              <a:avLst/>
              <a:gdLst/>
              <a:ahLst/>
              <a:cxnLst/>
              <a:rect l="l" t="t" r="r" b="b"/>
              <a:pathLst>
                <a:path w="11474" h="11617" extrusionOk="0">
                  <a:moveTo>
                    <a:pt x="7209" y="5157"/>
                  </a:moveTo>
                  <a:cubicBezTo>
                    <a:pt x="8333" y="5157"/>
                    <a:pt x="9261" y="6085"/>
                    <a:pt x="9261" y="7209"/>
                  </a:cubicBezTo>
                  <a:cubicBezTo>
                    <a:pt x="9261" y="8351"/>
                    <a:pt x="8333" y="9279"/>
                    <a:pt x="7209" y="9279"/>
                  </a:cubicBezTo>
                  <a:lnTo>
                    <a:pt x="4265" y="9279"/>
                  </a:lnTo>
                  <a:cubicBezTo>
                    <a:pt x="3123" y="9279"/>
                    <a:pt x="2195" y="8351"/>
                    <a:pt x="2195" y="7209"/>
                  </a:cubicBezTo>
                  <a:cubicBezTo>
                    <a:pt x="2195" y="6085"/>
                    <a:pt x="3123" y="5157"/>
                    <a:pt x="4265" y="5157"/>
                  </a:cubicBezTo>
                  <a:close/>
                  <a:moveTo>
                    <a:pt x="9118" y="1"/>
                  </a:moveTo>
                  <a:cubicBezTo>
                    <a:pt x="8458" y="1"/>
                    <a:pt x="7904" y="447"/>
                    <a:pt x="7708" y="1036"/>
                  </a:cubicBezTo>
                  <a:lnTo>
                    <a:pt x="7494" y="1036"/>
                  </a:lnTo>
                  <a:cubicBezTo>
                    <a:pt x="6281" y="1036"/>
                    <a:pt x="5282" y="2035"/>
                    <a:pt x="5282" y="3248"/>
                  </a:cubicBezTo>
                  <a:lnTo>
                    <a:pt x="5282" y="3391"/>
                  </a:lnTo>
                  <a:lnTo>
                    <a:pt x="4122" y="3391"/>
                  </a:lnTo>
                  <a:cubicBezTo>
                    <a:pt x="1838" y="3391"/>
                    <a:pt x="0" y="5229"/>
                    <a:pt x="0" y="7513"/>
                  </a:cubicBezTo>
                  <a:cubicBezTo>
                    <a:pt x="0" y="9779"/>
                    <a:pt x="1838" y="11616"/>
                    <a:pt x="4122" y="11616"/>
                  </a:cubicBezTo>
                  <a:lnTo>
                    <a:pt x="7351" y="11616"/>
                  </a:lnTo>
                  <a:cubicBezTo>
                    <a:pt x="9617" y="11616"/>
                    <a:pt x="11473" y="9779"/>
                    <a:pt x="11473" y="7513"/>
                  </a:cubicBezTo>
                  <a:cubicBezTo>
                    <a:pt x="11473" y="5229"/>
                    <a:pt x="9617" y="3391"/>
                    <a:pt x="7351" y="3391"/>
                  </a:cubicBezTo>
                  <a:lnTo>
                    <a:pt x="6174" y="3391"/>
                  </a:lnTo>
                  <a:lnTo>
                    <a:pt x="6174" y="3248"/>
                  </a:lnTo>
                  <a:cubicBezTo>
                    <a:pt x="6174" y="2517"/>
                    <a:pt x="6763" y="1928"/>
                    <a:pt x="7494" y="1928"/>
                  </a:cubicBezTo>
                  <a:lnTo>
                    <a:pt x="7708" y="1928"/>
                  </a:lnTo>
                  <a:cubicBezTo>
                    <a:pt x="7904" y="2517"/>
                    <a:pt x="8458" y="2945"/>
                    <a:pt x="9118" y="2945"/>
                  </a:cubicBezTo>
                  <a:cubicBezTo>
                    <a:pt x="9921" y="2945"/>
                    <a:pt x="10581" y="2285"/>
                    <a:pt x="10581" y="1482"/>
                  </a:cubicBezTo>
                  <a:cubicBezTo>
                    <a:pt x="10581" y="661"/>
                    <a:pt x="9921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5760400" y="2461600"/>
              <a:ext cx="132075" cy="58900"/>
            </a:xfrm>
            <a:custGeom>
              <a:avLst/>
              <a:gdLst/>
              <a:ahLst/>
              <a:cxnLst/>
              <a:rect l="l" t="t" r="r" b="b"/>
              <a:pathLst>
                <a:path w="5283" h="2356" extrusionOk="0">
                  <a:moveTo>
                    <a:pt x="1321" y="750"/>
                  </a:moveTo>
                  <a:cubicBezTo>
                    <a:pt x="1571" y="750"/>
                    <a:pt x="1767" y="946"/>
                    <a:pt x="1767" y="1178"/>
                  </a:cubicBezTo>
                  <a:cubicBezTo>
                    <a:pt x="1767" y="1428"/>
                    <a:pt x="1571" y="1624"/>
                    <a:pt x="1321" y="1624"/>
                  </a:cubicBezTo>
                  <a:cubicBezTo>
                    <a:pt x="1072" y="1624"/>
                    <a:pt x="875" y="1428"/>
                    <a:pt x="875" y="1178"/>
                  </a:cubicBezTo>
                  <a:cubicBezTo>
                    <a:pt x="875" y="946"/>
                    <a:pt x="1072" y="750"/>
                    <a:pt x="1321" y="750"/>
                  </a:cubicBezTo>
                  <a:close/>
                  <a:moveTo>
                    <a:pt x="3962" y="750"/>
                  </a:moveTo>
                  <a:cubicBezTo>
                    <a:pt x="4212" y="750"/>
                    <a:pt x="4408" y="946"/>
                    <a:pt x="4408" y="1178"/>
                  </a:cubicBezTo>
                  <a:cubicBezTo>
                    <a:pt x="4408" y="1428"/>
                    <a:pt x="4212" y="1624"/>
                    <a:pt x="3962" y="1624"/>
                  </a:cubicBezTo>
                  <a:cubicBezTo>
                    <a:pt x="3730" y="1624"/>
                    <a:pt x="3534" y="1428"/>
                    <a:pt x="3534" y="1178"/>
                  </a:cubicBezTo>
                  <a:cubicBezTo>
                    <a:pt x="3534" y="946"/>
                    <a:pt x="3730" y="750"/>
                    <a:pt x="3962" y="750"/>
                  </a:cubicBezTo>
                  <a:close/>
                  <a:moveTo>
                    <a:pt x="1179" y="1"/>
                  </a:moveTo>
                  <a:cubicBezTo>
                    <a:pt x="518" y="1"/>
                    <a:pt x="1" y="536"/>
                    <a:pt x="1" y="1178"/>
                  </a:cubicBezTo>
                  <a:cubicBezTo>
                    <a:pt x="1" y="1838"/>
                    <a:pt x="518" y="2356"/>
                    <a:pt x="1179" y="2356"/>
                  </a:cubicBezTo>
                  <a:lnTo>
                    <a:pt x="4123" y="2356"/>
                  </a:lnTo>
                  <a:cubicBezTo>
                    <a:pt x="4765" y="2356"/>
                    <a:pt x="5282" y="1838"/>
                    <a:pt x="5282" y="1178"/>
                  </a:cubicBezTo>
                  <a:cubicBezTo>
                    <a:pt x="5282" y="536"/>
                    <a:pt x="4765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694;p36">
            <a:extLst>
              <a:ext uri="{FF2B5EF4-FFF2-40B4-BE49-F238E27FC236}">
                <a16:creationId xmlns:a16="http://schemas.microsoft.com/office/drawing/2014/main" id="{7767CDB1-4C9A-4BAA-E8F0-E67F82C778A8}"/>
              </a:ext>
            </a:extLst>
          </p:cNvPr>
          <p:cNvGrpSpPr/>
          <p:nvPr/>
        </p:nvGrpSpPr>
        <p:grpSpPr>
          <a:xfrm rot="10800000" flipH="1">
            <a:off x="2434030" y="1814231"/>
            <a:ext cx="667869" cy="667869"/>
            <a:chOff x="1377750" y="1690325"/>
            <a:chExt cx="771300" cy="771300"/>
          </a:xfrm>
        </p:grpSpPr>
        <p:sp>
          <p:nvSpPr>
            <p:cNvPr id="3" name="Google Shape;695;p36">
              <a:extLst>
                <a:ext uri="{FF2B5EF4-FFF2-40B4-BE49-F238E27FC236}">
                  <a16:creationId xmlns:a16="http://schemas.microsoft.com/office/drawing/2014/main" id="{EF1C6E99-583B-82BF-52DE-FD62B0419111}"/>
                </a:ext>
              </a:extLst>
            </p:cNvPr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96;p36">
              <a:extLst>
                <a:ext uri="{FF2B5EF4-FFF2-40B4-BE49-F238E27FC236}">
                  <a16:creationId xmlns:a16="http://schemas.microsoft.com/office/drawing/2014/main" id="{39803540-1F10-14CE-8E5D-3F7295CC2BB1}"/>
                </a:ext>
              </a:extLst>
            </p:cNvPr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97;p36">
              <a:extLst>
                <a:ext uri="{FF2B5EF4-FFF2-40B4-BE49-F238E27FC236}">
                  <a16:creationId xmlns:a16="http://schemas.microsoft.com/office/drawing/2014/main" id="{7C626FB6-1BFA-BD06-E824-B245BFE463C5}"/>
                </a:ext>
              </a:extLst>
            </p:cNvPr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98;p36">
              <a:extLst>
                <a:ext uri="{FF2B5EF4-FFF2-40B4-BE49-F238E27FC236}">
                  <a16:creationId xmlns:a16="http://schemas.microsoft.com/office/drawing/2014/main" id="{EDA7DF36-32F2-76EC-8C26-92494A3991BF}"/>
                </a:ext>
              </a:extLst>
            </p:cNvPr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99;p36">
              <a:extLst>
                <a:ext uri="{FF2B5EF4-FFF2-40B4-BE49-F238E27FC236}">
                  <a16:creationId xmlns:a16="http://schemas.microsoft.com/office/drawing/2014/main" id="{26984038-67D6-97BE-574F-993E2B4C0966}"/>
                </a:ext>
              </a:extLst>
            </p:cNvPr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" name="Google Shape;719;p36">
            <a:extLst>
              <a:ext uri="{FF2B5EF4-FFF2-40B4-BE49-F238E27FC236}">
                <a16:creationId xmlns:a16="http://schemas.microsoft.com/office/drawing/2014/main" id="{678FEAD1-735A-D4C6-2516-9D2705B26515}"/>
              </a:ext>
            </a:extLst>
          </p:cNvPr>
          <p:cNvCxnSpPr/>
          <p:nvPr/>
        </p:nvCxnSpPr>
        <p:spPr>
          <a:xfrm rot="10800000">
            <a:off x="2767903" y="2482088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2" name="Google Shape;716;p36">
            <a:extLst>
              <a:ext uri="{FF2B5EF4-FFF2-40B4-BE49-F238E27FC236}">
                <a16:creationId xmlns:a16="http://schemas.microsoft.com/office/drawing/2014/main" id="{567FF1FC-8A69-3202-2864-26E1200AA268}"/>
              </a:ext>
            </a:extLst>
          </p:cNvPr>
          <p:cNvSpPr txBox="1"/>
          <p:nvPr/>
        </p:nvSpPr>
        <p:spPr>
          <a:xfrm>
            <a:off x="7016191" y="3254959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2023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3" name="Google Shape;717;p36">
            <a:extLst>
              <a:ext uri="{FF2B5EF4-FFF2-40B4-BE49-F238E27FC236}">
                <a16:creationId xmlns:a16="http://schemas.microsoft.com/office/drawing/2014/main" id="{EF1F2DC8-1C4E-BFF0-BDFB-E009FD857E62}"/>
              </a:ext>
            </a:extLst>
          </p:cNvPr>
          <p:cNvSpPr txBox="1"/>
          <p:nvPr/>
        </p:nvSpPr>
        <p:spPr>
          <a:xfrm>
            <a:off x="7016191" y="3632822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Today</a:t>
            </a:r>
            <a:endParaRPr sz="24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" name="Google Shape;9265;p74">
            <a:extLst>
              <a:ext uri="{FF2B5EF4-FFF2-40B4-BE49-F238E27FC236}">
                <a16:creationId xmlns:a16="http://schemas.microsoft.com/office/drawing/2014/main" id="{059B61D9-5339-6FB8-758B-8EAC85CA04CC}"/>
              </a:ext>
            </a:extLst>
          </p:cNvPr>
          <p:cNvGrpSpPr/>
          <p:nvPr/>
        </p:nvGrpSpPr>
        <p:grpSpPr>
          <a:xfrm>
            <a:off x="9745561" y="404754"/>
            <a:ext cx="378270" cy="337551"/>
            <a:chOff x="-42996150" y="3612600"/>
            <a:chExt cx="323750" cy="288900"/>
          </a:xfrm>
        </p:grpSpPr>
        <p:sp>
          <p:nvSpPr>
            <p:cNvPr id="15" name="Google Shape;9266;p74">
              <a:extLst>
                <a:ext uri="{FF2B5EF4-FFF2-40B4-BE49-F238E27FC236}">
                  <a16:creationId xmlns:a16="http://schemas.microsoft.com/office/drawing/2014/main" id="{67E6EDB9-8C24-A9C7-47EC-012CA45CDA17}"/>
                </a:ext>
              </a:extLst>
            </p:cNvPr>
            <p:cNvSpPr/>
            <p:nvPr/>
          </p:nvSpPr>
          <p:spPr>
            <a:xfrm>
              <a:off x="-42914225" y="3612600"/>
              <a:ext cx="241825" cy="239275"/>
            </a:xfrm>
            <a:custGeom>
              <a:avLst/>
              <a:gdLst/>
              <a:ahLst/>
              <a:cxnLst/>
              <a:rect l="l" t="t" r="r" b="b"/>
              <a:pathLst>
                <a:path w="9673" h="9571" extrusionOk="0">
                  <a:moveTo>
                    <a:pt x="5963" y="1"/>
                  </a:moveTo>
                  <a:cubicBezTo>
                    <a:pt x="5661" y="1"/>
                    <a:pt x="5365" y="127"/>
                    <a:pt x="5136" y="371"/>
                  </a:cubicBezTo>
                  <a:lnTo>
                    <a:pt x="0" y="5507"/>
                  </a:lnTo>
                  <a:lnTo>
                    <a:pt x="4064" y="9571"/>
                  </a:lnTo>
                  <a:lnTo>
                    <a:pt x="9200" y="4436"/>
                  </a:lnTo>
                  <a:cubicBezTo>
                    <a:pt x="9672" y="3963"/>
                    <a:pt x="9672" y="3207"/>
                    <a:pt x="9200" y="2734"/>
                  </a:cubicBezTo>
                  <a:lnTo>
                    <a:pt x="6868" y="434"/>
                  </a:lnTo>
                  <a:cubicBezTo>
                    <a:pt x="6609" y="143"/>
                    <a:pt x="6283" y="1"/>
                    <a:pt x="59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267;p74">
              <a:extLst>
                <a:ext uri="{FF2B5EF4-FFF2-40B4-BE49-F238E27FC236}">
                  <a16:creationId xmlns:a16="http://schemas.microsoft.com/office/drawing/2014/main" id="{428F7C9A-E7C2-BF72-2458-FB453BBCD4E8}"/>
                </a:ext>
              </a:extLst>
            </p:cNvPr>
            <p:cNvSpPr/>
            <p:nvPr/>
          </p:nvSpPr>
          <p:spPr>
            <a:xfrm>
              <a:off x="-42946525" y="3762850"/>
              <a:ext cx="118950" cy="118950"/>
            </a:xfrm>
            <a:custGeom>
              <a:avLst/>
              <a:gdLst/>
              <a:ahLst/>
              <a:cxnLst/>
              <a:rect l="l" t="t" r="r" b="b"/>
              <a:pathLst>
                <a:path w="4758" h="4758" extrusionOk="0">
                  <a:moveTo>
                    <a:pt x="725" y="1"/>
                  </a:moveTo>
                  <a:lnTo>
                    <a:pt x="473" y="284"/>
                  </a:lnTo>
                  <a:cubicBezTo>
                    <a:pt x="253" y="505"/>
                    <a:pt x="95" y="820"/>
                    <a:pt x="95" y="1198"/>
                  </a:cubicBezTo>
                  <a:cubicBezTo>
                    <a:pt x="95" y="1450"/>
                    <a:pt x="190" y="1765"/>
                    <a:pt x="442" y="1986"/>
                  </a:cubicBezTo>
                  <a:cubicBezTo>
                    <a:pt x="631" y="2112"/>
                    <a:pt x="599" y="2458"/>
                    <a:pt x="442" y="2616"/>
                  </a:cubicBezTo>
                  <a:lnTo>
                    <a:pt x="1" y="3025"/>
                  </a:lnTo>
                  <a:lnTo>
                    <a:pt x="1733" y="4758"/>
                  </a:lnTo>
                  <a:lnTo>
                    <a:pt x="2174" y="4348"/>
                  </a:lnTo>
                  <a:cubicBezTo>
                    <a:pt x="2253" y="4270"/>
                    <a:pt x="2363" y="4230"/>
                    <a:pt x="2478" y="4230"/>
                  </a:cubicBezTo>
                  <a:cubicBezTo>
                    <a:pt x="2592" y="4230"/>
                    <a:pt x="2710" y="4270"/>
                    <a:pt x="2804" y="4348"/>
                  </a:cubicBezTo>
                  <a:cubicBezTo>
                    <a:pt x="3025" y="4569"/>
                    <a:pt x="3340" y="4695"/>
                    <a:pt x="3655" y="4695"/>
                  </a:cubicBezTo>
                  <a:cubicBezTo>
                    <a:pt x="3970" y="4695"/>
                    <a:pt x="4254" y="4569"/>
                    <a:pt x="4506" y="4348"/>
                  </a:cubicBezTo>
                  <a:lnTo>
                    <a:pt x="4758" y="4065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268;p74">
              <a:extLst>
                <a:ext uri="{FF2B5EF4-FFF2-40B4-BE49-F238E27FC236}">
                  <a16:creationId xmlns:a16="http://schemas.microsoft.com/office/drawing/2014/main" id="{6A171EE3-EC3F-1451-9110-24EE07F1F5C5}"/>
                </a:ext>
              </a:extLst>
            </p:cNvPr>
            <p:cNvSpPr/>
            <p:nvPr/>
          </p:nvSpPr>
          <p:spPr>
            <a:xfrm>
              <a:off x="-42996150" y="3855800"/>
              <a:ext cx="78000" cy="45700"/>
            </a:xfrm>
            <a:custGeom>
              <a:avLst/>
              <a:gdLst/>
              <a:ahLst/>
              <a:cxnLst/>
              <a:rect l="l" t="t" r="r" b="b"/>
              <a:pathLst>
                <a:path w="3120" h="1828" extrusionOk="0">
                  <a:moveTo>
                    <a:pt x="1450" y="0"/>
                  </a:moveTo>
                  <a:lnTo>
                    <a:pt x="253" y="1166"/>
                  </a:lnTo>
                  <a:cubicBezTo>
                    <a:pt x="1" y="1355"/>
                    <a:pt x="190" y="1828"/>
                    <a:pt x="536" y="1828"/>
                  </a:cubicBezTo>
                  <a:lnTo>
                    <a:pt x="2773" y="1828"/>
                  </a:lnTo>
                  <a:cubicBezTo>
                    <a:pt x="2931" y="1828"/>
                    <a:pt x="3025" y="1765"/>
                    <a:pt x="3120" y="1670"/>
                  </a:cubicBezTo>
                  <a:lnTo>
                    <a:pt x="145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9269;p74">
            <a:extLst>
              <a:ext uri="{FF2B5EF4-FFF2-40B4-BE49-F238E27FC236}">
                <a16:creationId xmlns:a16="http://schemas.microsoft.com/office/drawing/2014/main" id="{E1ECC8CB-F79C-F460-12CF-2E325823F2CE}"/>
              </a:ext>
            </a:extLst>
          </p:cNvPr>
          <p:cNvGrpSpPr/>
          <p:nvPr/>
        </p:nvGrpSpPr>
        <p:grpSpPr>
          <a:xfrm>
            <a:off x="9748321" y="814124"/>
            <a:ext cx="372749" cy="370909"/>
            <a:chOff x="-42994575" y="3950300"/>
            <a:chExt cx="319025" cy="317450"/>
          </a:xfrm>
        </p:grpSpPr>
        <p:sp>
          <p:nvSpPr>
            <p:cNvPr id="19" name="Google Shape;9270;p74">
              <a:extLst>
                <a:ext uri="{FF2B5EF4-FFF2-40B4-BE49-F238E27FC236}">
                  <a16:creationId xmlns:a16="http://schemas.microsoft.com/office/drawing/2014/main" id="{2470A3F3-EF5F-AFDB-F60C-80F79ECDDD69}"/>
                </a:ext>
              </a:extLst>
            </p:cNvPr>
            <p:cNvSpPr/>
            <p:nvPr/>
          </p:nvSpPr>
          <p:spPr>
            <a:xfrm>
              <a:off x="-42930775" y="4225200"/>
              <a:ext cx="191425" cy="42550"/>
            </a:xfrm>
            <a:custGeom>
              <a:avLst/>
              <a:gdLst/>
              <a:ahLst/>
              <a:cxnLst/>
              <a:rect l="l" t="t" r="r" b="b"/>
              <a:pathLst>
                <a:path w="7657" h="1702" extrusionOk="0">
                  <a:moveTo>
                    <a:pt x="442" y="0"/>
                  </a:moveTo>
                  <a:cubicBezTo>
                    <a:pt x="190" y="0"/>
                    <a:pt x="1" y="221"/>
                    <a:pt x="1" y="441"/>
                  </a:cubicBezTo>
                  <a:lnTo>
                    <a:pt x="1" y="1292"/>
                  </a:lnTo>
                  <a:cubicBezTo>
                    <a:pt x="1" y="1512"/>
                    <a:pt x="190" y="1701"/>
                    <a:pt x="442" y="1701"/>
                  </a:cubicBezTo>
                  <a:lnTo>
                    <a:pt x="7215" y="1701"/>
                  </a:lnTo>
                  <a:cubicBezTo>
                    <a:pt x="7499" y="1701"/>
                    <a:pt x="7656" y="1512"/>
                    <a:pt x="7656" y="1292"/>
                  </a:cubicBezTo>
                  <a:lnTo>
                    <a:pt x="7656" y="441"/>
                  </a:lnTo>
                  <a:cubicBezTo>
                    <a:pt x="7656" y="221"/>
                    <a:pt x="7436" y="0"/>
                    <a:pt x="72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71;p74">
              <a:extLst>
                <a:ext uri="{FF2B5EF4-FFF2-40B4-BE49-F238E27FC236}">
                  <a16:creationId xmlns:a16="http://schemas.microsoft.com/office/drawing/2014/main" id="{56CA2914-B436-FD04-A7B6-A5FA25B88B54}"/>
                </a:ext>
              </a:extLst>
            </p:cNvPr>
            <p:cNvSpPr/>
            <p:nvPr/>
          </p:nvSpPr>
          <p:spPr>
            <a:xfrm>
              <a:off x="-42908725" y="4163750"/>
              <a:ext cx="148900" cy="42550"/>
            </a:xfrm>
            <a:custGeom>
              <a:avLst/>
              <a:gdLst/>
              <a:ahLst/>
              <a:cxnLst/>
              <a:rect l="l" t="t" r="r" b="b"/>
              <a:pathLst>
                <a:path w="5956" h="1702" extrusionOk="0">
                  <a:moveTo>
                    <a:pt x="442" y="1"/>
                  </a:moveTo>
                  <a:cubicBezTo>
                    <a:pt x="190" y="1"/>
                    <a:pt x="1" y="190"/>
                    <a:pt x="1" y="410"/>
                  </a:cubicBezTo>
                  <a:lnTo>
                    <a:pt x="1" y="1261"/>
                  </a:lnTo>
                  <a:cubicBezTo>
                    <a:pt x="1" y="1481"/>
                    <a:pt x="190" y="1702"/>
                    <a:pt x="442" y="1702"/>
                  </a:cubicBezTo>
                  <a:lnTo>
                    <a:pt x="5514" y="1702"/>
                  </a:lnTo>
                  <a:cubicBezTo>
                    <a:pt x="5735" y="1702"/>
                    <a:pt x="5955" y="1481"/>
                    <a:pt x="5955" y="1261"/>
                  </a:cubicBezTo>
                  <a:lnTo>
                    <a:pt x="5955" y="410"/>
                  </a:lnTo>
                  <a:cubicBezTo>
                    <a:pt x="5955" y="190"/>
                    <a:pt x="5735" y="1"/>
                    <a:pt x="55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272;p74">
              <a:extLst>
                <a:ext uri="{FF2B5EF4-FFF2-40B4-BE49-F238E27FC236}">
                  <a16:creationId xmlns:a16="http://schemas.microsoft.com/office/drawing/2014/main" id="{525C1B64-964E-C5B8-F17F-280473841474}"/>
                </a:ext>
              </a:extLst>
            </p:cNvPr>
            <p:cNvSpPr/>
            <p:nvPr/>
          </p:nvSpPr>
          <p:spPr>
            <a:xfrm>
              <a:off x="-42994575" y="3950300"/>
              <a:ext cx="319025" cy="211125"/>
            </a:xfrm>
            <a:custGeom>
              <a:avLst/>
              <a:gdLst/>
              <a:ahLst/>
              <a:cxnLst/>
              <a:rect l="l" t="t" r="r" b="b"/>
              <a:pathLst>
                <a:path w="12761" h="8445" extrusionOk="0">
                  <a:moveTo>
                    <a:pt x="6428" y="852"/>
                  </a:moveTo>
                  <a:cubicBezTo>
                    <a:pt x="6648" y="852"/>
                    <a:pt x="6806" y="1009"/>
                    <a:pt x="6869" y="1261"/>
                  </a:cubicBezTo>
                  <a:lnTo>
                    <a:pt x="6869" y="1324"/>
                  </a:lnTo>
                  <a:cubicBezTo>
                    <a:pt x="6806" y="1513"/>
                    <a:pt x="6648" y="1702"/>
                    <a:pt x="6428" y="1702"/>
                  </a:cubicBezTo>
                  <a:cubicBezTo>
                    <a:pt x="6176" y="1702"/>
                    <a:pt x="6018" y="1576"/>
                    <a:pt x="5987" y="1324"/>
                  </a:cubicBezTo>
                  <a:lnTo>
                    <a:pt x="5987" y="1261"/>
                  </a:lnTo>
                  <a:cubicBezTo>
                    <a:pt x="6018" y="1041"/>
                    <a:pt x="6176" y="852"/>
                    <a:pt x="6428" y="852"/>
                  </a:cubicBezTo>
                  <a:close/>
                  <a:moveTo>
                    <a:pt x="2112" y="2742"/>
                  </a:moveTo>
                  <a:lnTo>
                    <a:pt x="3340" y="6396"/>
                  </a:lnTo>
                  <a:lnTo>
                    <a:pt x="914" y="6396"/>
                  </a:lnTo>
                  <a:lnTo>
                    <a:pt x="2112" y="2742"/>
                  </a:lnTo>
                  <a:close/>
                  <a:moveTo>
                    <a:pt x="10681" y="2742"/>
                  </a:moveTo>
                  <a:lnTo>
                    <a:pt x="11878" y="6396"/>
                  </a:lnTo>
                  <a:lnTo>
                    <a:pt x="9452" y="6396"/>
                  </a:lnTo>
                  <a:lnTo>
                    <a:pt x="10681" y="2742"/>
                  </a:lnTo>
                  <a:close/>
                  <a:moveTo>
                    <a:pt x="6333" y="1"/>
                  </a:moveTo>
                  <a:cubicBezTo>
                    <a:pt x="5798" y="1"/>
                    <a:pt x="5325" y="347"/>
                    <a:pt x="5168" y="852"/>
                  </a:cubicBezTo>
                  <a:lnTo>
                    <a:pt x="1292" y="852"/>
                  </a:lnTo>
                  <a:cubicBezTo>
                    <a:pt x="1103" y="852"/>
                    <a:pt x="914" y="1009"/>
                    <a:pt x="883" y="1198"/>
                  </a:cubicBezTo>
                  <a:cubicBezTo>
                    <a:pt x="820" y="1482"/>
                    <a:pt x="1040" y="1702"/>
                    <a:pt x="1292" y="1702"/>
                  </a:cubicBezTo>
                  <a:lnTo>
                    <a:pt x="1576" y="1702"/>
                  </a:lnTo>
                  <a:cubicBezTo>
                    <a:pt x="1" y="6491"/>
                    <a:pt x="32" y="6333"/>
                    <a:pt x="32" y="6459"/>
                  </a:cubicBezTo>
                  <a:cubicBezTo>
                    <a:pt x="64" y="7562"/>
                    <a:pt x="1009" y="8444"/>
                    <a:pt x="2112" y="8444"/>
                  </a:cubicBezTo>
                  <a:cubicBezTo>
                    <a:pt x="3277" y="8444"/>
                    <a:pt x="4159" y="7562"/>
                    <a:pt x="4159" y="6459"/>
                  </a:cubicBezTo>
                  <a:cubicBezTo>
                    <a:pt x="4159" y="6333"/>
                    <a:pt x="4222" y="6491"/>
                    <a:pt x="2647" y="1702"/>
                  </a:cubicBezTo>
                  <a:lnTo>
                    <a:pt x="5105" y="1702"/>
                  </a:lnTo>
                  <a:lnTo>
                    <a:pt x="5105" y="7342"/>
                  </a:lnTo>
                  <a:cubicBezTo>
                    <a:pt x="5105" y="7594"/>
                    <a:pt x="5325" y="7783"/>
                    <a:pt x="5546" y="7783"/>
                  </a:cubicBezTo>
                  <a:lnTo>
                    <a:pt x="7247" y="7783"/>
                  </a:lnTo>
                  <a:cubicBezTo>
                    <a:pt x="7499" y="7783"/>
                    <a:pt x="7688" y="7594"/>
                    <a:pt x="7688" y="7342"/>
                  </a:cubicBezTo>
                  <a:lnTo>
                    <a:pt x="7688" y="1702"/>
                  </a:lnTo>
                  <a:lnTo>
                    <a:pt x="10177" y="1702"/>
                  </a:lnTo>
                  <a:cubicBezTo>
                    <a:pt x="8602" y="6491"/>
                    <a:pt x="8633" y="6333"/>
                    <a:pt x="8633" y="6459"/>
                  </a:cubicBezTo>
                  <a:cubicBezTo>
                    <a:pt x="8665" y="7562"/>
                    <a:pt x="9578" y="8444"/>
                    <a:pt x="10681" y="8444"/>
                  </a:cubicBezTo>
                  <a:cubicBezTo>
                    <a:pt x="11815" y="8444"/>
                    <a:pt x="12729" y="7562"/>
                    <a:pt x="12729" y="6459"/>
                  </a:cubicBezTo>
                  <a:cubicBezTo>
                    <a:pt x="12729" y="6333"/>
                    <a:pt x="12760" y="6491"/>
                    <a:pt x="11185" y="1702"/>
                  </a:cubicBezTo>
                  <a:lnTo>
                    <a:pt x="11437" y="1702"/>
                  </a:lnTo>
                  <a:cubicBezTo>
                    <a:pt x="11626" y="1702"/>
                    <a:pt x="11815" y="1576"/>
                    <a:pt x="11847" y="1356"/>
                  </a:cubicBezTo>
                  <a:cubicBezTo>
                    <a:pt x="11910" y="1104"/>
                    <a:pt x="11689" y="852"/>
                    <a:pt x="11437" y="852"/>
                  </a:cubicBezTo>
                  <a:lnTo>
                    <a:pt x="7530" y="852"/>
                  </a:lnTo>
                  <a:cubicBezTo>
                    <a:pt x="7373" y="347"/>
                    <a:pt x="6900" y="1"/>
                    <a:pt x="63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278;p74">
            <a:extLst>
              <a:ext uri="{FF2B5EF4-FFF2-40B4-BE49-F238E27FC236}">
                <a16:creationId xmlns:a16="http://schemas.microsoft.com/office/drawing/2014/main" id="{28B479EB-815A-0AAD-0B69-01069298258B}"/>
              </a:ext>
            </a:extLst>
          </p:cNvPr>
          <p:cNvGrpSpPr/>
          <p:nvPr/>
        </p:nvGrpSpPr>
        <p:grpSpPr>
          <a:xfrm>
            <a:off x="11898036" y="396488"/>
            <a:ext cx="379146" cy="370967"/>
            <a:chOff x="-41117650" y="3605525"/>
            <a:chExt cx="324500" cy="317500"/>
          </a:xfrm>
        </p:grpSpPr>
        <p:sp>
          <p:nvSpPr>
            <p:cNvPr id="23" name="Google Shape;9279;p74">
              <a:extLst>
                <a:ext uri="{FF2B5EF4-FFF2-40B4-BE49-F238E27FC236}">
                  <a16:creationId xmlns:a16="http://schemas.microsoft.com/office/drawing/2014/main" id="{A386F2DB-7784-1BF2-CACC-818B595B3351}"/>
                </a:ext>
              </a:extLst>
            </p:cNvPr>
            <p:cNvSpPr/>
            <p:nvPr/>
          </p:nvSpPr>
          <p:spPr>
            <a:xfrm>
              <a:off x="-41016850" y="3605525"/>
              <a:ext cx="106350" cy="105375"/>
            </a:xfrm>
            <a:custGeom>
              <a:avLst/>
              <a:gdLst/>
              <a:ahLst/>
              <a:cxnLst/>
              <a:rect l="l" t="t" r="r" b="b"/>
              <a:pathLst>
                <a:path w="4254" h="4215" extrusionOk="0">
                  <a:moveTo>
                    <a:pt x="2064" y="1"/>
                  </a:moveTo>
                  <a:cubicBezTo>
                    <a:pt x="1954" y="1"/>
                    <a:pt x="1844" y="40"/>
                    <a:pt x="1765" y="119"/>
                  </a:cubicBezTo>
                  <a:lnTo>
                    <a:pt x="1" y="1883"/>
                  </a:lnTo>
                  <a:lnTo>
                    <a:pt x="2332" y="4214"/>
                  </a:lnTo>
                  <a:lnTo>
                    <a:pt x="4096" y="2450"/>
                  </a:lnTo>
                  <a:cubicBezTo>
                    <a:pt x="4254" y="2293"/>
                    <a:pt x="4254" y="2009"/>
                    <a:pt x="4096" y="1852"/>
                  </a:cubicBezTo>
                  <a:lnTo>
                    <a:pt x="2364" y="119"/>
                  </a:lnTo>
                  <a:cubicBezTo>
                    <a:pt x="2285" y="40"/>
                    <a:pt x="2175" y="1"/>
                    <a:pt x="20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80;p74">
              <a:extLst>
                <a:ext uri="{FF2B5EF4-FFF2-40B4-BE49-F238E27FC236}">
                  <a16:creationId xmlns:a16="http://schemas.microsoft.com/office/drawing/2014/main" id="{190EFC04-94EA-3EC3-2BD1-E30830A03FDD}"/>
                </a:ext>
              </a:extLst>
            </p:cNvPr>
            <p:cNvSpPr/>
            <p:nvPr/>
          </p:nvSpPr>
          <p:spPr>
            <a:xfrm>
              <a:off x="-40900275" y="3721300"/>
              <a:ext cx="107125" cy="105375"/>
            </a:xfrm>
            <a:custGeom>
              <a:avLst/>
              <a:gdLst/>
              <a:ahLst/>
              <a:cxnLst/>
              <a:rect l="l" t="t" r="r" b="b"/>
              <a:pathLst>
                <a:path w="4285" h="4215" extrusionOk="0">
                  <a:moveTo>
                    <a:pt x="2064" y="1"/>
                  </a:moveTo>
                  <a:cubicBezTo>
                    <a:pt x="1954" y="1"/>
                    <a:pt x="1843" y="40"/>
                    <a:pt x="1765" y="119"/>
                  </a:cubicBezTo>
                  <a:lnTo>
                    <a:pt x="0" y="1915"/>
                  </a:lnTo>
                  <a:lnTo>
                    <a:pt x="2300" y="4215"/>
                  </a:lnTo>
                  <a:lnTo>
                    <a:pt x="4128" y="2482"/>
                  </a:lnTo>
                  <a:cubicBezTo>
                    <a:pt x="4285" y="2324"/>
                    <a:pt x="4285" y="2072"/>
                    <a:pt x="4128" y="1915"/>
                  </a:cubicBezTo>
                  <a:lnTo>
                    <a:pt x="2363" y="119"/>
                  </a:lnTo>
                  <a:cubicBezTo>
                    <a:pt x="2285" y="40"/>
                    <a:pt x="2174" y="1"/>
                    <a:pt x="20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281;p74">
              <a:extLst>
                <a:ext uri="{FF2B5EF4-FFF2-40B4-BE49-F238E27FC236}">
                  <a16:creationId xmlns:a16="http://schemas.microsoft.com/office/drawing/2014/main" id="{E38ACF3E-C37D-1F08-EBB1-55A3B7E32E27}"/>
                </a:ext>
              </a:extLst>
            </p:cNvPr>
            <p:cNvSpPr/>
            <p:nvPr/>
          </p:nvSpPr>
          <p:spPr>
            <a:xfrm>
              <a:off x="-41117650" y="3668350"/>
              <a:ext cx="262300" cy="254675"/>
            </a:xfrm>
            <a:custGeom>
              <a:avLst/>
              <a:gdLst/>
              <a:ahLst/>
              <a:cxnLst/>
              <a:rect l="l" t="t" r="r" b="b"/>
              <a:pathLst>
                <a:path w="10492" h="10187" extrusionOk="0">
                  <a:moveTo>
                    <a:pt x="3497" y="0"/>
                  </a:moveTo>
                  <a:lnTo>
                    <a:pt x="1764" y="1733"/>
                  </a:lnTo>
                  <a:cubicBezTo>
                    <a:pt x="1166" y="2332"/>
                    <a:pt x="725" y="3088"/>
                    <a:pt x="504" y="3812"/>
                  </a:cubicBezTo>
                  <a:cubicBezTo>
                    <a:pt x="0" y="5514"/>
                    <a:pt x="410" y="7404"/>
                    <a:pt x="1764" y="8759"/>
                  </a:cubicBezTo>
                  <a:cubicBezTo>
                    <a:pt x="2667" y="9661"/>
                    <a:pt x="3919" y="10187"/>
                    <a:pt x="5273" y="10187"/>
                  </a:cubicBezTo>
                  <a:cubicBezTo>
                    <a:pt x="5384" y="10187"/>
                    <a:pt x="5496" y="10183"/>
                    <a:pt x="5608" y="10176"/>
                  </a:cubicBezTo>
                  <a:cubicBezTo>
                    <a:pt x="6679" y="10082"/>
                    <a:pt x="7876" y="9609"/>
                    <a:pt x="8758" y="8759"/>
                  </a:cubicBezTo>
                  <a:lnTo>
                    <a:pt x="10491" y="7026"/>
                  </a:lnTo>
                  <a:lnTo>
                    <a:pt x="8191" y="4694"/>
                  </a:lnTo>
                  <a:lnTo>
                    <a:pt x="6396" y="6396"/>
                  </a:lnTo>
                  <a:cubicBezTo>
                    <a:pt x="6077" y="6715"/>
                    <a:pt x="5645" y="6880"/>
                    <a:pt x="5214" y="6880"/>
                  </a:cubicBezTo>
                  <a:cubicBezTo>
                    <a:pt x="4794" y="6880"/>
                    <a:pt x="4375" y="6722"/>
                    <a:pt x="4064" y="6396"/>
                  </a:cubicBezTo>
                  <a:cubicBezTo>
                    <a:pt x="3434" y="5766"/>
                    <a:pt x="3434" y="4694"/>
                    <a:pt x="4064" y="4064"/>
                  </a:cubicBezTo>
                  <a:lnTo>
                    <a:pt x="5797" y="2332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9282;p74">
            <a:extLst>
              <a:ext uri="{FF2B5EF4-FFF2-40B4-BE49-F238E27FC236}">
                <a16:creationId xmlns:a16="http://schemas.microsoft.com/office/drawing/2014/main" id="{395696B2-016F-038A-FFB8-2A651705D6F8}"/>
              </a:ext>
            </a:extLst>
          </p:cNvPr>
          <p:cNvSpPr/>
          <p:nvPr/>
        </p:nvSpPr>
        <p:spPr>
          <a:xfrm>
            <a:off x="11904166" y="846073"/>
            <a:ext cx="372720" cy="361678"/>
          </a:xfrm>
          <a:custGeom>
            <a:avLst/>
            <a:gdLst/>
            <a:ahLst/>
            <a:cxnLst/>
            <a:rect l="l" t="t" r="r" b="b"/>
            <a:pathLst>
              <a:path w="12760" h="12382" extrusionOk="0">
                <a:moveTo>
                  <a:pt x="2080" y="1"/>
                </a:moveTo>
                <a:cubicBezTo>
                  <a:pt x="946" y="1"/>
                  <a:pt x="32" y="946"/>
                  <a:pt x="1" y="2080"/>
                </a:cubicBezTo>
                <a:lnTo>
                  <a:pt x="1" y="9515"/>
                </a:lnTo>
                <a:cubicBezTo>
                  <a:pt x="1" y="11090"/>
                  <a:pt x="1261" y="12382"/>
                  <a:pt x="2899" y="12382"/>
                </a:cubicBezTo>
                <a:cubicBezTo>
                  <a:pt x="4537" y="12382"/>
                  <a:pt x="5798" y="11090"/>
                  <a:pt x="5829" y="9515"/>
                </a:cubicBezTo>
                <a:cubicBezTo>
                  <a:pt x="5829" y="9295"/>
                  <a:pt x="6144" y="9137"/>
                  <a:pt x="6365" y="9074"/>
                </a:cubicBezTo>
                <a:cubicBezTo>
                  <a:pt x="6617" y="9074"/>
                  <a:pt x="6932" y="9295"/>
                  <a:pt x="6932" y="9515"/>
                </a:cubicBezTo>
                <a:cubicBezTo>
                  <a:pt x="6932" y="11122"/>
                  <a:pt x="8223" y="12382"/>
                  <a:pt x="9830" y="12382"/>
                </a:cubicBezTo>
                <a:cubicBezTo>
                  <a:pt x="11374" y="12382"/>
                  <a:pt x="12760" y="11216"/>
                  <a:pt x="12760" y="9452"/>
                </a:cubicBezTo>
                <a:lnTo>
                  <a:pt x="12760" y="2080"/>
                </a:lnTo>
                <a:cubicBezTo>
                  <a:pt x="12760" y="946"/>
                  <a:pt x="11815" y="32"/>
                  <a:pt x="10681" y="1"/>
                </a:cubicBezTo>
                <a:cubicBezTo>
                  <a:pt x="10114" y="1"/>
                  <a:pt x="9578" y="221"/>
                  <a:pt x="9200" y="568"/>
                </a:cubicBezTo>
                <a:cubicBezTo>
                  <a:pt x="9043" y="725"/>
                  <a:pt x="9043" y="1009"/>
                  <a:pt x="9200" y="1166"/>
                </a:cubicBezTo>
                <a:cubicBezTo>
                  <a:pt x="9279" y="1245"/>
                  <a:pt x="9389" y="1284"/>
                  <a:pt x="9499" y="1284"/>
                </a:cubicBezTo>
                <a:cubicBezTo>
                  <a:pt x="9610" y="1284"/>
                  <a:pt x="9720" y="1245"/>
                  <a:pt x="9799" y="1166"/>
                </a:cubicBezTo>
                <a:cubicBezTo>
                  <a:pt x="10051" y="946"/>
                  <a:pt x="10366" y="820"/>
                  <a:pt x="10681" y="820"/>
                </a:cubicBezTo>
                <a:cubicBezTo>
                  <a:pt x="11342" y="820"/>
                  <a:pt x="11878" y="1355"/>
                  <a:pt x="11878" y="2080"/>
                </a:cubicBezTo>
                <a:lnTo>
                  <a:pt x="11878" y="7499"/>
                </a:lnTo>
                <a:cubicBezTo>
                  <a:pt x="11374" y="6963"/>
                  <a:pt x="10618" y="6648"/>
                  <a:pt x="9799" y="6648"/>
                </a:cubicBezTo>
                <a:cubicBezTo>
                  <a:pt x="8570" y="6648"/>
                  <a:pt x="7562" y="7404"/>
                  <a:pt x="7121" y="8444"/>
                </a:cubicBezTo>
                <a:cubicBezTo>
                  <a:pt x="6932" y="8349"/>
                  <a:pt x="6585" y="8286"/>
                  <a:pt x="6365" y="8286"/>
                </a:cubicBezTo>
                <a:cubicBezTo>
                  <a:pt x="6144" y="8286"/>
                  <a:pt x="5798" y="8381"/>
                  <a:pt x="5640" y="8444"/>
                </a:cubicBezTo>
                <a:cubicBezTo>
                  <a:pt x="5199" y="7404"/>
                  <a:pt x="4191" y="6648"/>
                  <a:pt x="2962" y="6648"/>
                </a:cubicBezTo>
                <a:cubicBezTo>
                  <a:pt x="2111" y="6648"/>
                  <a:pt x="1418" y="6995"/>
                  <a:pt x="851" y="7499"/>
                </a:cubicBezTo>
                <a:lnTo>
                  <a:pt x="851" y="2080"/>
                </a:lnTo>
                <a:cubicBezTo>
                  <a:pt x="851" y="1418"/>
                  <a:pt x="1418" y="851"/>
                  <a:pt x="2080" y="820"/>
                </a:cubicBezTo>
                <a:cubicBezTo>
                  <a:pt x="2426" y="820"/>
                  <a:pt x="2742" y="977"/>
                  <a:pt x="2962" y="1166"/>
                </a:cubicBezTo>
                <a:cubicBezTo>
                  <a:pt x="3041" y="1245"/>
                  <a:pt x="3151" y="1284"/>
                  <a:pt x="3257" y="1284"/>
                </a:cubicBezTo>
                <a:cubicBezTo>
                  <a:pt x="3364" y="1284"/>
                  <a:pt x="3466" y="1245"/>
                  <a:pt x="3529" y="1166"/>
                </a:cubicBezTo>
                <a:cubicBezTo>
                  <a:pt x="3687" y="1009"/>
                  <a:pt x="3687" y="725"/>
                  <a:pt x="3529" y="568"/>
                </a:cubicBezTo>
                <a:cubicBezTo>
                  <a:pt x="3183" y="221"/>
                  <a:pt x="2647" y="1"/>
                  <a:pt x="208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9283;p74">
            <a:extLst>
              <a:ext uri="{FF2B5EF4-FFF2-40B4-BE49-F238E27FC236}">
                <a16:creationId xmlns:a16="http://schemas.microsoft.com/office/drawing/2014/main" id="{245D0BF1-040F-7009-8EF4-2F543D5D0918}"/>
              </a:ext>
            </a:extLst>
          </p:cNvPr>
          <p:cNvGrpSpPr/>
          <p:nvPr/>
        </p:nvGrpSpPr>
        <p:grpSpPr>
          <a:xfrm>
            <a:off x="10724290" y="1288011"/>
            <a:ext cx="216271" cy="371814"/>
            <a:chOff x="-39205300" y="3220175"/>
            <a:chExt cx="185100" cy="318225"/>
          </a:xfrm>
        </p:grpSpPr>
        <p:sp>
          <p:nvSpPr>
            <p:cNvPr id="28" name="Google Shape;9284;p74">
              <a:extLst>
                <a:ext uri="{FF2B5EF4-FFF2-40B4-BE49-F238E27FC236}">
                  <a16:creationId xmlns:a16="http://schemas.microsoft.com/office/drawing/2014/main" id="{972EBBC7-EA0C-D1ED-3B38-361FCC70CEA8}"/>
                </a:ext>
              </a:extLst>
            </p:cNvPr>
            <p:cNvSpPr/>
            <p:nvPr/>
          </p:nvSpPr>
          <p:spPr>
            <a:xfrm>
              <a:off x="-39205300" y="3220175"/>
              <a:ext cx="185100" cy="111875"/>
            </a:xfrm>
            <a:custGeom>
              <a:avLst/>
              <a:gdLst/>
              <a:ahLst/>
              <a:cxnLst/>
              <a:rect l="l" t="t" r="r" b="b"/>
              <a:pathLst>
                <a:path w="7404" h="4475" extrusionOk="0">
                  <a:moveTo>
                    <a:pt x="1229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797"/>
                    <a:pt x="315" y="2269"/>
                    <a:pt x="819" y="2458"/>
                  </a:cubicBezTo>
                  <a:lnTo>
                    <a:pt x="819" y="4475"/>
                  </a:lnTo>
                  <a:lnTo>
                    <a:pt x="6616" y="4475"/>
                  </a:lnTo>
                  <a:lnTo>
                    <a:pt x="6616" y="2458"/>
                  </a:lnTo>
                  <a:lnTo>
                    <a:pt x="6585" y="2458"/>
                  </a:lnTo>
                  <a:cubicBezTo>
                    <a:pt x="7057" y="2301"/>
                    <a:pt x="7404" y="1828"/>
                    <a:pt x="7404" y="1261"/>
                  </a:cubicBezTo>
                  <a:cubicBezTo>
                    <a:pt x="7404" y="600"/>
                    <a:pt x="6868" y="64"/>
                    <a:pt x="61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285;p74">
              <a:extLst>
                <a:ext uri="{FF2B5EF4-FFF2-40B4-BE49-F238E27FC236}">
                  <a16:creationId xmlns:a16="http://schemas.microsoft.com/office/drawing/2014/main" id="{8B6D9B6A-6D35-43EE-AFB7-FD596408192C}"/>
                </a:ext>
              </a:extLst>
            </p:cNvPr>
            <p:cNvSpPr/>
            <p:nvPr/>
          </p:nvSpPr>
          <p:spPr>
            <a:xfrm>
              <a:off x="-39184825" y="3353300"/>
              <a:ext cx="144950" cy="185100"/>
            </a:xfrm>
            <a:custGeom>
              <a:avLst/>
              <a:gdLst/>
              <a:ahLst/>
              <a:cxnLst/>
              <a:rect l="l" t="t" r="r" b="b"/>
              <a:pathLst>
                <a:path w="5798" h="7404" extrusionOk="0">
                  <a:moveTo>
                    <a:pt x="0" y="0"/>
                  </a:moveTo>
                  <a:lnTo>
                    <a:pt x="0" y="819"/>
                  </a:lnTo>
                  <a:lnTo>
                    <a:pt x="2111" y="819"/>
                  </a:lnTo>
                  <a:cubicBezTo>
                    <a:pt x="2332" y="819"/>
                    <a:pt x="2489" y="1040"/>
                    <a:pt x="2489" y="1260"/>
                  </a:cubicBezTo>
                  <a:cubicBezTo>
                    <a:pt x="2489" y="1513"/>
                    <a:pt x="2300" y="1702"/>
                    <a:pt x="2111" y="1702"/>
                  </a:cubicBezTo>
                  <a:lnTo>
                    <a:pt x="0" y="1702"/>
                  </a:lnTo>
                  <a:lnTo>
                    <a:pt x="0" y="2521"/>
                  </a:lnTo>
                  <a:lnTo>
                    <a:pt x="2111" y="2521"/>
                  </a:lnTo>
                  <a:cubicBezTo>
                    <a:pt x="2332" y="2521"/>
                    <a:pt x="2489" y="2710"/>
                    <a:pt x="2489" y="2930"/>
                  </a:cubicBezTo>
                  <a:cubicBezTo>
                    <a:pt x="2489" y="3151"/>
                    <a:pt x="2300" y="3340"/>
                    <a:pt x="2111" y="3340"/>
                  </a:cubicBezTo>
                  <a:lnTo>
                    <a:pt x="0" y="3340"/>
                  </a:lnTo>
                  <a:lnTo>
                    <a:pt x="0" y="4190"/>
                  </a:lnTo>
                  <a:lnTo>
                    <a:pt x="2111" y="4190"/>
                  </a:lnTo>
                  <a:cubicBezTo>
                    <a:pt x="2332" y="4190"/>
                    <a:pt x="2489" y="4379"/>
                    <a:pt x="2489" y="4600"/>
                  </a:cubicBezTo>
                  <a:cubicBezTo>
                    <a:pt x="2458" y="4726"/>
                    <a:pt x="2300" y="4915"/>
                    <a:pt x="2048" y="4915"/>
                  </a:cubicBezTo>
                  <a:lnTo>
                    <a:pt x="63" y="4915"/>
                  </a:lnTo>
                  <a:cubicBezTo>
                    <a:pt x="252" y="6427"/>
                    <a:pt x="1512" y="7404"/>
                    <a:pt x="2899" y="7404"/>
                  </a:cubicBezTo>
                  <a:cubicBezTo>
                    <a:pt x="4474" y="7404"/>
                    <a:pt x="5797" y="6112"/>
                    <a:pt x="5797" y="4537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9286;p74">
            <a:extLst>
              <a:ext uri="{FF2B5EF4-FFF2-40B4-BE49-F238E27FC236}">
                <a16:creationId xmlns:a16="http://schemas.microsoft.com/office/drawing/2014/main" id="{D484AD37-9167-B469-B274-487C6A0E0CE8}"/>
              </a:ext>
            </a:extLst>
          </p:cNvPr>
          <p:cNvGrpSpPr/>
          <p:nvPr/>
        </p:nvGrpSpPr>
        <p:grpSpPr>
          <a:xfrm>
            <a:off x="10689818" y="1748082"/>
            <a:ext cx="300016" cy="369273"/>
            <a:chOff x="-39248625" y="3588600"/>
            <a:chExt cx="256775" cy="316050"/>
          </a:xfrm>
        </p:grpSpPr>
        <p:sp>
          <p:nvSpPr>
            <p:cNvPr id="31" name="Google Shape;9287;p74">
              <a:extLst>
                <a:ext uri="{FF2B5EF4-FFF2-40B4-BE49-F238E27FC236}">
                  <a16:creationId xmlns:a16="http://schemas.microsoft.com/office/drawing/2014/main" id="{BBB5C504-56B4-28D3-41EF-356D9183056C}"/>
                </a:ext>
              </a:extLst>
            </p:cNvPr>
            <p:cNvSpPr/>
            <p:nvPr/>
          </p:nvSpPr>
          <p:spPr>
            <a:xfrm>
              <a:off x="-39248625" y="3588600"/>
              <a:ext cx="256775" cy="316050"/>
            </a:xfrm>
            <a:custGeom>
              <a:avLst/>
              <a:gdLst/>
              <a:ahLst/>
              <a:cxnLst/>
              <a:rect l="l" t="t" r="r" b="b"/>
              <a:pathLst>
                <a:path w="10271" h="12642" extrusionOk="0">
                  <a:moveTo>
                    <a:pt x="5364" y="0"/>
                  </a:moveTo>
                  <a:cubicBezTo>
                    <a:pt x="5041" y="0"/>
                    <a:pt x="4710" y="118"/>
                    <a:pt x="4443" y="355"/>
                  </a:cubicBezTo>
                  <a:lnTo>
                    <a:pt x="3277" y="1552"/>
                  </a:lnTo>
                  <a:cubicBezTo>
                    <a:pt x="2804" y="2025"/>
                    <a:pt x="2804" y="2812"/>
                    <a:pt x="3277" y="3316"/>
                  </a:cubicBezTo>
                  <a:lnTo>
                    <a:pt x="3938" y="3978"/>
                  </a:lnTo>
                  <a:lnTo>
                    <a:pt x="1702" y="6215"/>
                  </a:lnTo>
                  <a:cubicBezTo>
                    <a:pt x="1544" y="6152"/>
                    <a:pt x="1355" y="6057"/>
                    <a:pt x="1135" y="6057"/>
                  </a:cubicBezTo>
                  <a:cubicBezTo>
                    <a:pt x="1119" y="6056"/>
                    <a:pt x="1104" y="6056"/>
                    <a:pt x="1089" y="6056"/>
                  </a:cubicBezTo>
                  <a:cubicBezTo>
                    <a:pt x="538" y="6056"/>
                    <a:pt x="0" y="6611"/>
                    <a:pt x="0" y="7286"/>
                  </a:cubicBezTo>
                  <a:cubicBezTo>
                    <a:pt x="0" y="7947"/>
                    <a:pt x="567" y="8515"/>
                    <a:pt x="1229" y="8515"/>
                  </a:cubicBezTo>
                  <a:cubicBezTo>
                    <a:pt x="1418" y="8515"/>
                    <a:pt x="1576" y="8483"/>
                    <a:pt x="1733" y="8388"/>
                  </a:cubicBezTo>
                  <a:lnTo>
                    <a:pt x="3560" y="10216"/>
                  </a:lnTo>
                  <a:cubicBezTo>
                    <a:pt x="2993" y="10720"/>
                    <a:pt x="2615" y="11381"/>
                    <a:pt x="2521" y="12169"/>
                  </a:cubicBezTo>
                  <a:cubicBezTo>
                    <a:pt x="2489" y="12421"/>
                    <a:pt x="2678" y="12642"/>
                    <a:pt x="2930" y="12642"/>
                  </a:cubicBezTo>
                  <a:lnTo>
                    <a:pt x="8633" y="12642"/>
                  </a:lnTo>
                  <a:cubicBezTo>
                    <a:pt x="8853" y="12642"/>
                    <a:pt x="9074" y="12421"/>
                    <a:pt x="9011" y="12169"/>
                  </a:cubicBezTo>
                  <a:cubicBezTo>
                    <a:pt x="8790" y="10562"/>
                    <a:pt x="7404" y="9334"/>
                    <a:pt x="5766" y="9334"/>
                  </a:cubicBezTo>
                  <a:cubicBezTo>
                    <a:pt x="5199" y="9334"/>
                    <a:pt x="4695" y="9491"/>
                    <a:pt x="4222" y="9743"/>
                  </a:cubicBezTo>
                  <a:lnTo>
                    <a:pt x="2300" y="7853"/>
                  </a:lnTo>
                  <a:cubicBezTo>
                    <a:pt x="2363" y="7695"/>
                    <a:pt x="2395" y="7475"/>
                    <a:pt x="2395" y="7286"/>
                  </a:cubicBezTo>
                  <a:cubicBezTo>
                    <a:pt x="2395" y="7097"/>
                    <a:pt x="2363" y="6939"/>
                    <a:pt x="2300" y="6782"/>
                  </a:cubicBezTo>
                  <a:lnTo>
                    <a:pt x="4285" y="4797"/>
                  </a:lnTo>
                  <a:lnTo>
                    <a:pt x="4285" y="4797"/>
                  </a:lnTo>
                  <a:cubicBezTo>
                    <a:pt x="4253" y="5742"/>
                    <a:pt x="4537" y="6624"/>
                    <a:pt x="5073" y="7317"/>
                  </a:cubicBezTo>
                  <a:lnTo>
                    <a:pt x="10271" y="2119"/>
                  </a:lnTo>
                  <a:cubicBezTo>
                    <a:pt x="9636" y="1606"/>
                    <a:pt x="8888" y="1321"/>
                    <a:pt x="8026" y="1321"/>
                  </a:cubicBezTo>
                  <a:cubicBezTo>
                    <a:pt x="7776" y="1321"/>
                    <a:pt x="7516" y="1345"/>
                    <a:pt x="7246" y="1394"/>
                  </a:cubicBezTo>
                  <a:lnTo>
                    <a:pt x="6238" y="355"/>
                  </a:lnTo>
                  <a:cubicBezTo>
                    <a:pt x="6002" y="118"/>
                    <a:pt x="5687" y="0"/>
                    <a:pt x="53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9288;p74">
              <a:extLst>
                <a:ext uri="{FF2B5EF4-FFF2-40B4-BE49-F238E27FC236}">
                  <a16:creationId xmlns:a16="http://schemas.microsoft.com/office/drawing/2014/main" id="{8F89EFCA-4B13-79BF-7EED-79C6BE2C88D4}"/>
                </a:ext>
              </a:extLst>
            </p:cNvPr>
            <p:cNvSpPr/>
            <p:nvPr/>
          </p:nvSpPr>
          <p:spPr>
            <a:xfrm>
              <a:off x="-39076150" y="3684875"/>
              <a:ext cx="84300" cy="80300"/>
            </a:xfrm>
            <a:custGeom>
              <a:avLst/>
              <a:gdLst/>
              <a:ahLst/>
              <a:cxnLst/>
              <a:rect l="l" t="t" r="r" b="b"/>
              <a:pathLst>
                <a:path w="3372" h="3212" extrusionOk="0">
                  <a:moveTo>
                    <a:pt x="2868" y="1"/>
                  </a:moveTo>
                  <a:lnTo>
                    <a:pt x="1" y="2868"/>
                  </a:lnTo>
                  <a:cubicBezTo>
                    <a:pt x="353" y="3098"/>
                    <a:pt x="757" y="3212"/>
                    <a:pt x="1156" y="3212"/>
                  </a:cubicBezTo>
                  <a:cubicBezTo>
                    <a:pt x="1686" y="3212"/>
                    <a:pt x="2207" y="3011"/>
                    <a:pt x="2584" y="2616"/>
                  </a:cubicBezTo>
                  <a:cubicBezTo>
                    <a:pt x="3309" y="1891"/>
                    <a:pt x="3372" y="851"/>
                    <a:pt x="28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9289;p74">
            <a:extLst>
              <a:ext uri="{FF2B5EF4-FFF2-40B4-BE49-F238E27FC236}">
                <a16:creationId xmlns:a16="http://schemas.microsoft.com/office/drawing/2014/main" id="{87C2B455-82BF-96EA-142E-93E8DAFF34BF}"/>
              </a:ext>
            </a:extLst>
          </p:cNvPr>
          <p:cNvSpPr/>
          <p:nvPr/>
        </p:nvSpPr>
        <p:spPr>
          <a:xfrm>
            <a:off x="10660839" y="2203708"/>
            <a:ext cx="363548" cy="370909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9290;p74">
            <a:extLst>
              <a:ext uri="{FF2B5EF4-FFF2-40B4-BE49-F238E27FC236}">
                <a16:creationId xmlns:a16="http://schemas.microsoft.com/office/drawing/2014/main" id="{E42FCA05-07B2-02FB-C785-58ED86E036BE}"/>
              </a:ext>
            </a:extLst>
          </p:cNvPr>
          <p:cNvSpPr/>
          <p:nvPr/>
        </p:nvSpPr>
        <p:spPr>
          <a:xfrm>
            <a:off x="12850386" y="1275146"/>
            <a:ext cx="369974" cy="368601"/>
          </a:xfrm>
          <a:custGeom>
            <a:avLst/>
            <a:gdLst/>
            <a:ahLst/>
            <a:cxnLst/>
            <a:rect l="l" t="t" r="r" b="b"/>
            <a:pathLst>
              <a:path w="12666" h="12619" extrusionOk="0">
                <a:moveTo>
                  <a:pt x="9294" y="1"/>
                </a:moveTo>
                <a:cubicBezTo>
                  <a:pt x="9192" y="1"/>
                  <a:pt x="9089" y="40"/>
                  <a:pt x="9011" y="119"/>
                </a:cubicBezTo>
                <a:lnTo>
                  <a:pt x="7593" y="1537"/>
                </a:lnTo>
                <a:lnTo>
                  <a:pt x="9011" y="2954"/>
                </a:lnTo>
                <a:cubicBezTo>
                  <a:pt x="9168" y="3112"/>
                  <a:pt x="9168" y="3395"/>
                  <a:pt x="9011" y="3553"/>
                </a:cubicBezTo>
                <a:cubicBezTo>
                  <a:pt x="8932" y="3632"/>
                  <a:pt x="8822" y="3671"/>
                  <a:pt x="8711" y="3671"/>
                </a:cubicBezTo>
                <a:cubicBezTo>
                  <a:pt x="8601" y="3671"/>
                  <a:pt x="8491" y="3632"/>
                  <a:pt x="8412" y="3553"/>
                </a:cubicBezTo>
                <a:lnTo>
                  <a:pt x="6994" y="2135"/>
                </a:lnTo>
                <a:lnTo>
                  <a:pt x="5923" y="3206"/>
                </a:lnTo>
                <a:lnTo>
                  <a:pt x="7341" y="4624"/>
                </a:lnTo>
                <a:cubicBezTo>
                  <a:pt x="7498" y="4782"/>
                  <a:pt x="7498" y="5034"/>
                  <a:pt x="7341" y="5191"/>
                </a:cubicBezTo>
                <a:cubicBezTo>
                  <a:pt x="7262" y="5270"/>
                  <a:pt x="7160" y="5309"/>
                  <a:pt x="7053" y="5309"/>
                </a:cubicBezTo>
                <a:cubicBezTo>
                  <a:pt x="6947" y="5309"/>
                  <a:pt x="6837" y="5270"/>
                  <a:pt x="6742" y="5191"/>
                </a:cubicBezTo>
                <a:lnTo>
                  <a:pt x="5356" y="3773"/>
                </a:lnTo>
                <a:lnTo>
                  <a:pt x="4285" y="4845"/>
                </a:lnTo>
                <a:lnTo>
                  <a:pt x="5703" y="6262"/>
                </a:lnTo>
                <a:cubicBezTo>
                  <a:pt x="5860" y="6420"/>
                  <a:pt x="5860" y="6703"/>
                  <a:pt x="5703" y="6861"/>
                </a:cubicBezTo>
                <a:cubicBezTo>
                  <a:pt x="5624" y="6940"/>
                  <a:pt x="5514" y="6979"/>
                  <a:pt x="5403" y="6979"/>
                </a:cubicBezTo>
                <a:cubicBezTo>
                  <a:pt x="5293" y="6979"/>
                  <a:pt x="5183" y="6940"/>
                  <a:pt x="5104" y="6861"/>
                </a:cubicBezTo>
                <a:lnTo>
                  <a:pt x="3686" y="5443"/>
                </a:lnTo>
                <a:lnTo>
                  <a:pt x="2615" y="6514"/>
                </a:lnTo>
                <a:lnTo>
                  <a:pt x="4096" y="7932"/>
                </a:lnTo>
                <a:cubicBezTo>
                  <a:pt x="4253" y="8090"/>
                  <a:pt x="4253" y="8373"/>
                  <a:pt x="4096" y="8499"/>
                </a:cubicBezTo>
                <a:cubicBezTo>
                  <a:pt x="4017" y="8578"/>
                  <a:pt x="3907" y="8617"/>
                  <a:pt x="3797" y="8617"/>
                </a:cubicBezTo>
                <a:cubicBezTo>
                  <a:pt x="3686" y="8617"/>
                  <a:pt x="3576" y="8578"/>
                  <a:pt x="3497" y="8499"/>
                </a:cubicBezTo>
                <a:lnTo>
                  <a:pt x="2048" y="7081"/>
                </a:lnTo>
                <a:lnTo>
                  <a:pt x="158" y="8972"/>
                </a:lnTo>
                <a:cubicBezTo>
                  <a:pt x="0" y="9129"/>
                  <a:pt x="0" y="9413"/>
                  <a:pt x="158" y="9570"/>
                </a:cubicBezTo>
                <a:lnTo>
                  <a:pt x="3056" y="12500"/>
                </a:lnTo>
                <a:cubicBezTo>
                  <a:pt x="3135" y="12579"/>
                  <a:pt x="3245" y="12618"/>
                  <a:pt x="3356" y="12618"/>
                </a:cubicBezTo>
                <a:cubicBezTo>
                  <a:pt x="3466" y="12618"/>
                  <a:pt x="3576" y="12579"/>
                  <a:pt x="3655" y="12500"/>
                </a:cubicBezTo>
                <a:lnTo>
                  <a:pt x="12508" y="3616"/>
                </a:lnTo>
                <a:cubicBezTo>
                  <a:pt x="12665" y="3458"/>
                  <a:pt x="12665" y="3206"/>
                  <a:pt x="12508" y="3049"/>
                </a:cubicBezTo>
                <a:lnTo>
                  <a:pt x="9578" y="119"/>
                </a:lnTo>
                <a:cubicBezTo>
                  <a:pt x="9499" y="40"/>
                  <a:pt x="9397" y="1"/>
                  <a:pt x="929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9296;p74">
            <a:extLst>
              <a:ext uri="{FF2B5EF4-FFF2-40B4-BE49-F238E27FC236}">
                <a16:creationId xmlns:a16="http://schemas.microsoft.com/office/drawing/2014/main" id="{386DAC5F-5AAA-F9CD-65D0-39BD3BAEC097}"/>
              </a:ext>
            </a:extLst>
          </p:cNvPr>
          <p:cNvGrpSpPr/>
          <p:nvPr/>
        </p:nvGrpSpPr>
        <p:grpSpPr>
          <a:xfrm>
            <a:off x="10175963" y="375748"/>
            <a:ext cx="358640" cy="363226"/>
            <a:chOff x="-42617300" y="3587775"/>
            <a:chExt cx="306950" cy="310875"/>
          </a:xfrm>
        </p:grpSpPr>
        <p:sp>
          <p:nvSpPr>
            <p:cNvPr id="676" name="Google Shape;9297;p74">
              <a:extLst>
                <a:ext uri="{FF2B5EF4-FFF2-40B4-BE49-F238E27FC236}">
                  <a16:creationId xmlns:a16="http://schemas.microsoft.com/office/drawing/2014/main" id="{4059EA54-66BD-756D-6BBF-BAC0EFE50083}"/>
                </a:ext>
              </a:extLst>
            </p:cNvPr>
            <p:cNvSpPr/>
            <p:nvPr/>
          </p:nvSpPr>
          <p:spPr>
            <a:xfrm>
              <a:off x="-42617300" y="3587775"/>
              <a:ext cx="306950" cy="310875"/>
            </a:xfrm>
            <a:custGeom>
              <a:avLst/>
              <a:gdLst/>
              <a:ahLst/>
              <a:cxnLst/>
              <a:rect l="l" t="t" r="r" b="b"/>
              <a:pathLst>
                <a:path w="12278" h="12435" extrusionOk="0">
                  <a:moveTo>
                    <a:pt x="5905" y="860"/>
                  </a:moveTo>
                  <a:cubicBezTo>
                    <a:pt x="6421" y="860"/>
                    <a:pt x="6926" y="1412"/>
                    <a:pt x="7341" y="2467"/>
                  </a:cubicBezTo>
                  <a:cubicBezTo>
                    <a:pt x="6837" y="2593"/>
                    <a:pt x="6365" y="2782"/>
                    <a:pt x="5892" y="3003"/>
                  </a:cubicBezTo>
                  <a:cubicBezTo>
                    <a:pt x="5419" y="2782"/>
                    <a:pt x="4947" y="2593"/>
                    <a:pt x="4443" y="2467"/>
                  </a:cubicBezTo>
                  <a:cubicBezTo>
                    <a:pt x="4893" y="1381"/>
                    <a:pt x="5404" y="860"/>
                    <a:pt x="5905" y="860"/>
                  </a:cubicBezTo>
                  <a:close/>
                  <a:moveTo>
                    <a:pt x="4191" y="3255"/>
                  </a:moveTo>
                  <a:cubicBezTo>
                    <a:pt x="4443" y="3349"/>
                    <a:pt x="4632" y="3381"/>
                    <a:pt x="4884" y="3475"/>
                  </a:cubicBezTo>
                  <a:cubicBezTo>
                    <a:pt x="4726" y="3538"/>
                    <a:pt x="4600" y="3601"/>
                    <a:pt x="4443" y="3696"/>
                  </a:cubicBezTo>
                  <a:cubicBezTo>
                    <a:pt x="4285" y="3790"/>
                    <a:pt x="4159" y="3853"/>
                    <a:pt x="4002" y="3948"/>
                  </a:cubicBezTo>
                  <a:cubicBezTo>
                    <a:pt x="4096" y="3727"/>
                    <a:pt x="4159" y="3507"/>
                    <a:pt x="4191" y="3255"/>
                  </a:cubicBezTo>
                  <a:close/>
                  <a:moveTo>
                    <a:pt x="7625" y="3318"/>
                  </a:moveTo>
                  <a:cubicBezTo>
                    <a:pt x="7688" y="3507"/>
                    <a:pt x="7751" y="3727"/>
                    <a:pt x="7782" y="3979"/>
                  </a:cubicBezTo>
                  <a:cubicBezTo>
                    <a:pt x="7499" y="3790"/>
                    <a:pt x="7247" y="3633"/>
                    <a:pt x="6963" y="3507"/>
                  </a:cubicBezTo>
                  <a:cubicBezTo>
                    <a:pt x="7184" y="3412"/>
                    <a:pt x="7404" y="3349"/>
                    <a:pt x="7625" y="3318"/>
                  </a:cubicBezTo>
                  <a:close/>
                  <a:moveTo>
                    <a:pt x="2611" y="3034"/>
                  </a:moveTo>
                  <a:cubicBezTo>
                    <a:pt x="2846" y="3034"/>
                    <a:pt x="3110" y="3054"/>
                    <a:pt x="3403" y="3097"/>
                  </a:cubicBezTo>
                  <a:cubicBezTo>
                    <a:pt x="3309" y="3570"/>
                    <a:pt x="3183" y="4042"/>
                    <a:pt x="3151" y="4609"/>
                  </a:cubicBezTo>
                  <a:cubicBezTo>
                    <a:pt x="2742" y="4924"/>
                    <a:pt x="2363" y="5240"/>
                    <a:pt x="1954" y="5586"/>
                  </a:cubicBezTo>
                  <a:cubicBezTo>
                    <a:pt x="712" y="4068"/>
                    <a:pt x="945" y="3034"/>
                    <a:pt x="2611" y="3034"/>
                  </a:cubicBezTo>
                  <a:close/>
                  <a:moveTo>
                    <a:pt x="9301" y="3075"/>
                  </a:moveTo>
                  <a:cubicBezTo>
                    <a:pt x="10879" y="3075"/>
                    <a:pt x="11079" y="4102"/>
                    <a:pt x="9862" y="5618"/>
                  </a:cubicBezTo>
                  <a:cubicBezTo>
                    <a:pt x="9515" y="5271"/>
                    <a:pt x="9137" y="4924"/>
                    <a:pt x="8696" y="4641"/>
                  </a:cubicBezTo>
                  <a:cubicBezTo>
                    <a:pt x="8601" y="4137"/>
                    <a:pt x="8538" y="3601"/>
                    <a:pt x="8412" y="3160"/>
                  </a:cubicBezTo>
                  <a:cubicBezTo>
                    <a:pt x="8746" y="3102"/>
                    <a:pt x="9042" y="3075"/>
                    <a:pt x="9301" y="3075"/>
                  </a:cubicBezTo>
                  <a:close/>
                  <a:moveTo>
                    <a:pt x="8822" y="5744"/>
                  </a:moveTo>
                  <a:cubicBezTo>
                    <a:pt x="9011" y="5901"/>
                    <a:pt x="9169" y="6059"/>
                    <a:pt x="9326" y="6216"/>
                  </a:cubicBezTo>
                  <a:cubicBezTo>
                    <a:pt x="9169" y="6374"/>
                    <a:pt x="8980" y="6531"/>
                    <a:pt x="8822" y="6689"/>
                  </a:cubicBezTo>
                  <a:lnTo>
                    <a:pt x="8822" y="5744"/>
                  </a:lnTo>
                  <a:close/>
                  <a:moveTo>
                    <a:pt x="3025" y="5775"/>
                  </a:moveTo>
                  <a:lnTo>
                    <a:pt x="3025" y="6720"/>
                  </a:lnTo>
                  <a:cubicBezTo>
                    <a:pt x="2836" y="6563"/>
                    <a:pt x="2679" y="6405"/>
                    <a:pt x="2521" y="6248"/>
                  </a:cubicBezTo>
                  <a:cubicBezTo>
                    <a:pt x="2679" y="6090"/>
                    <a:pt x="2868" y="5933"/>
                    <a:pt x="3025" y="5775"/>
                  </a:cubicBezTo>
                  <a:close/>
                  <a:moveTo>
                    <a:pt x="5892" y="3885"/>
                  </a:moveTo>
                  <a:cubicBezTo>
                    <a:pt x="6617" y="4200"/>
                    <a:pt x="7278" y="4609"/>
                    <a:pt x="7908" y="5082"/>
                  </a:cubicBezTo>
                  <a:cubicBezTo>
                    <a:pt x="8003" y="5838"/>
                    <a:pt x="8003" y="6626"/>
                    <a:pt x="7908" y="7413"/>
                  </a:cubicBezTo>
                  <a:cubicBezTo>
                    <a:pt x="7278" y="7823"/>
                    <a:pt x="6585" y="8232"/>
                    <a:pt x="5892" y="8579"/>
                  </a:cubicBezTo>
                  <a:cubicBezTo>
                    <a:pt x="5545" y="8421"/>
                    <a:pt x="5230" y="8232"/>
                    <a:pt x="4884" y="8043"/>
                  </a:cubicBezTo>
                  <a:cubicBezTo>
                    <a:pt x="4537" y="7823"/>
                    <a:pt x="4191" y="7634"/>
                    <a:pt x="3876" y="7413"/>
                  </a:cubicBezTo>
                  <a:cubicBezTo>
                    <a:pt x="3844" y="6657"/>
                    <a:pt x="3844" y="5870"/>
                    <a:pt x="3876" y="5082"/>
                  </a:cubicBezTo>
                  <a:cubicBezTo>
                    <a:pt x="4191" y="4830"/>
                    <a:pt x="4537" y="4641"/>
                    <a:pt x="4884" y="4452"/>
                  </a:cubicBezTo>
                  <a:cubicBezTo>
                    <a:pt x="5230" y="4263"/>
                    <a:pt x="5577" y="4042"/>
                    <a:pt x="5892" y="3885"/>
                  </a:cubicBezTo>
                  <a:close/>
                  <a:moveTo>
                    <a:pt x="4033" y="8516"/>
                  </a:moveTo>
                  <a:cubicBezTo>
                    <a:pt x="4159" y="8579"/>
                    <a:pt x="4317" y="8674"/>
                    <a:pt x="4474" y="8737"/>
                  </a:cubicBezTo>
                  <a:cubicBezTo>
                    <a:pt x="4632" y="8831"/>
                    <a:pt x="4758" y="8894"/>
                    <a:pt x="4915" y="8989"/>
                  </a:cubicBezTo>
                  <a:cubicBezTo>
                    <a:pt x="4663" y="9052"/>
                    <a:pt x="4474" y="9146"/>
                    <a:pt x="4254" y="9178"/>
                  </a:cubicBezTo>
                  <a:cubicBezTo>
                    <a:pt x="4159" y="8926"/>
                    <a:pt x="4096" y="8737"/>
                    <a:pt x="4033" y="8516"/>
                  </a:cubicBezTo>
                  <a:close/>
                  <a:moveTo>
                    <a:pt x="7782" y="8516"/>
                  </a:moveTo>
                  <a:cubicBezTo>
                    <a:pt x="7751" y="8737"/>
                    <a:pt x="7688" y="8989"/>
                    <a:pt x="7625" y="9178"/>
                  </a:cubicBezTo>
                  <a:cubicBezTo>
                    <a:pt x="7404" y="9083"/>
                    <a:pt x="7184" y="9052"/>
                    <a:pt x="6963" y="8989"/>
                  </a:cubicBezTo>
                  <a:cubicBezTo>
                    <a:pt x="7278" y="8831"/>
                    <a:pt x="7499" y="8674"/>
                    <a:pt x="7782" y="8516"/>
                  </a:cubicBezTo>
                  <a:close/>
                  <a:moveTo>
                    <a:pt x="1954" y="6846"/>
                  </a:moveTo>
                  <a:cubicBezTo>
                    <a:pt x="2300" y="7193"/>
                    <a:pt x="2710" y="7571"/>
                    <a:pt x="3151" y="7823"/>
                  </a:cubicBezTo>
                  <a:cubicBezTo>
                    <a:pt x="3214" y="8358"/>
                    <a:pt x="3309" y="8863"/>
                    <a:pt x="3403" y="9335"/>
                  </a:cubicBezTo>
                  <a:cubicBezTo>
                    <a:pt x="3090" y="9388"/>
                    <a:pt x="2806" y="9414"/>
                    <a:pt x="2555" y="9414"/>
                  </a:cubicBezTo>
                  <a:cubicBezTo>
                    <a:pt x="1015" y="9414"/>
                    <a:pt x="681" y="8445"/>
                    <a:pt x="1954" y="6846"/>
                  </a:cubicBezTo>
                  <a:close/>
                  <a:moveTo>
                    <a:pt x="9925" y="6846"/>
                  </a:moveTo>
                  <a:lnTo>
                    <a:pt x="9925" y="6846"/>
                  </a:lnTo>
                  <a:cubicBezTo>
                    <a:pt x="11167" y="8392"/>
                    <a:pt x="10934" y="9430"/>
                    <a:pt x="9267" y="9430"/>
                  </a:cubicBezTo>
                  <a:cubicBezTo>
                    <a:pt x="9032" y="9430"/>
                    <a:pt x="8768" y="9410"/>
                    <a:pt x="8475" y="9367"/>
                  </a:cubicBezTo>
                  <a:cubicBezTo>
                    <a:pt x="8538" y="8894"/>
                    <a:pt x="8664" y="8390"/>
                    <a:pt x="8727" y="7823"/>
                  </a:cubicBezTo>
                  <a:cubicBezTo>
                    <a:pt x="9137" y="7508"/>
                    <a:pt x="9515" y="7193"/>
                    <a:pt x="9925" y="6846"/>
                  </a:cubicBezTo>
                  <a:close/>
                  <a:moveTo>
                    <a:pt x="5924" y="9461"/>
                  </a:moveTo>
                  <a:cubicBezTo>
                    <a:pt x="6396" y="9650"/>
                    <a:pt x="6869" y="9839"/>
                    <a:pt x="7404" y="9965"/>
                  </a:cubicBezTo>
                  <a:cubicBezTo>
                    <a:pt x="6962" y="11056"/>
                    <a:pt x="6440" y="11607"/>
                    <a:pt x="5922" y="11607"/>
                  </a:cubicBezTo>
                  <a:cubicBezTo>
                    <a:pt x="5408" y="11607"/>
                    <a:pt x="4898" y="11064"/>
                    <a:pt x="4474" y="9965"/>
                  </a:cubicBezTo>
                  <a:cubicBezTo>
                    <a:pt x="4978" y="9839"/>
                    <a:pt x="5451" y="9650"/>
                    <a:pt x="5924" y="9461"/>
                  </a:cubicBezTo>
                  <a:close/>
                  <a:moveTo>
                    <a:pt x="5931" y="1"/>
                  </a:moveTo>
                  <a:cubicBezTo>
                    <a:pt x="5817" y="1"/>
                    <a:pt x="5699" y="14"/>
                    <a:pt x="5577" y="41"/>
                  </a:cubicBezTo>
                  <a:cubicBezTo>
                    <a:pt x="4632" y="262"/>
                    <a:pt x="4002" y="1333"/>
                    <a:pt x="3655" y="2278"/>
                  </a:cubicBezTo>
                  <a:cubicBezTo>
                    <a:pt x="3326" y="2223"/>
                    <a:pt x="2973" y="2187"/>
                    <a:pt x="2624" y="2187"/>
                  </a:cubicBezTo>
                  <a:cubicBezTo>
                    <a:pt x="1770" y="2187"/>
                    <a:pt x="939" y="2404"/>
                    <a:pt x="536" y="3097"/>
                  </a:cubicBezTo>
                  <a:cubicBezTo>
                    <a:pt x="1" y="4074"/>
                    <a:pt x="662" y="5334"/>
                    <a:pt x="1387" y="6216"/>
                  </a:cubicBezTo>
                  <a:cubicBezTo>
                    <a:pt x="788" y="6972"/>
                    <a:pt x="158" y="8043"/>
                    <a:pt x="379" y="8926"/>
                  </a:cubicBezTo>
                  <a:cubicBezTo>
                    <a:pt x="599" y="9650"/>
                    <a:pt x="1166" y="10028"/>
                    <a:pt x="1922" y="10186"/>
                  </a:cubicBezTo>
                  <a:cubicBezTo>
                    <a:pt x="2157" y="10241"/>
                    <a:pt x="2410" y="10266"/>
                    <a:pt x="2668" y="10266"/>
                  </a:cubicBezTo>
                  <a:cubicBezTo>
                    <a:pt x="2998" y="10266"/>
                    <a:pt x="3337" y="10225"/>
                    <a:pt x="3655" y="10154"/>
                  </a:cubicBezTo>
                  <a:cubicBezTo>
                    <a:pt x="4221" y="11678"/>
                    <a:pt x="5076" y="12434"/>
                    <a:pt x="5929" y="12434"/>
                  </a:cubicBezTo>
                  <a:cubicBezTo>
                    <a:pt x="6786" y="12434"/>
                    <a:pt x="7639" y="11670"/>
                    <a:pt x="8192" y="10154"/>
                  </a:cubicBezTo>
                  <a:cubicBezTo>
                    <a:pt x="8550" y="10215"/>
                    <a:pt x="8882" y="10243"/>
                    <a:pt x="9186" y="10243"/>
                  </a:cubicBezTo>
                  <a:cubicBezTo>
                    <a:pt x="11589" y="10243"/>
                    <a:pt x="12278" y="8453"/>
                    <a:pt x="10460" y="6216"/>
                  </a:cubicBezTo>
                  <a:cubicBezTo>
                    <a:pt x="12272" y="4014"/>
                    <a:pt x="11618" y="2182"/>
                    <a:pt x="9217" y="2182"/>
                  </a:cubicBezTo>
                  <a:cubicBezTo>
                    <a:pt x="8904" y="2182"/>
                    <a:pt x="8562" y="2213"/>
                    <a:pt x="8192" y="2278"/>
                  </a:cubicBezTo>
                  <a:cubicBezTo>
                    <a:pt x="7765" y="1139"/>
                    <a:pt x="7004" y="1"/>
                    <a:pt x="5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9298;p74">
              <a:extLst>
                <a:ext uri="{FF2B5EF4-FFF2-40B4-BE49-F238E27FC236}">
                  <a16:creationId xmlns:a16="http://schemas.microsoft.com/office/drawing/2014/main" id="{A4E988B5-CB53-1307-BC71-23D6589C7893}"/>
                </a:ext>
              </a:extLst>
            </p:cNvPr>
            <p:cNvSpPr/>
            <p:nvPr/>
          </p:nvSpPr>
          <p:spPr>
            <a:xfrm>
              <a:off x="-42500725" y="3712425"/>
              <a:ext cx="63025" cy="62275"/>
            </a:xfrm>
            <a:custGeom>
              <a:avLst/>
              <a:gdLst/>
              <a:ahLst/>
              <a:cxnLst/>
              <a:rect l="l" t="t" r="r" b="b"/>
              <a:pathLst>
                <a:path w="2521" h="2491" extrusionOk="0">
                  <a:moveTo>
                    <a:pt x="1313" y="0"/>
                  </a:moveTo>
                  <a:cubicBezTo>
                    <a:pt x="1295" y="0"/>
                    <a:pt x="1278" y="1"/>
                    <a:pt x="1261" y="1"/>
                  </a:cubicBezTo>
                  <a:cubicBezTo>
                    <a:pt x="599" y="1"/>
                    <a:pt x="0" y="569"/>
                    <a:pt x="63" y="1230"/>
                  </a:cubicBezTo>
                  <a:cubicBezTo>
                    <a:pt x="0" y="1955"/>
                    <a:pt x="567" y="2490"/>
                    <a:pt x="1261" y="2490"/>
                  </a:cubicBezTo>
                  <a:cubicBezTo>
                    <a:pt x="1954" y="2490"/>
                    <a:pt x="2521" y="1955"/>
                    <a:pt x="2489" y="1230"/>
                  </a:cubicBezTo>
                  <a:cubicBezTo>
                    <a:pt x="2489" y="585"/>
                    <a:pt x="1980" y="0"/>
                    <a:pt x="13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9299;p74">
            <a:extLst>
              <a:ext uri="{FF2B5EF4-FFF2-40B4-BE49-F238E27FC236}">
                <a16:creationId xmlns:a16="http://schemas.microsoft.com/office/drawing/2014/main" id="{FC27EFF3-7F7D-3F8D-B2F3-196489A88180}"/>
              </a:ext>
            </a:extLst>
          </p:cNvPr>
          <p:cNvSpPr/>
          <p:nvPr/>
        </p:nvSpPr>
        <p:spPr>
          <a:xfrm>
            <a:off x="10172416" y="814791"/>
            <a:ext cx="371785" cy="369974"/>
          </a:xfrm>
          <a:custGeom>
            <a:avLst/>
            <a:gdLst/>
            <a:ahLst/>
            <a:cxnLst/>
            <a:rect l="l" t="t" r="r" b="b"/>
            <a:pathLst>
              <a:path w="12728" h="12666" extrusionOk="0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9307;p74">
            <a:extLst>
              <a:ext uri="{FF2B5EF4-FFF2-40B4-BE49-F238E27FC236}">
                <a16:creationId xmlns:a16="http://schemas.microsoft.com/office/drawing/2014/main" id="{1F0274EC-0439-B0FA-2AB1-1A1A2EBA3F0F}"/>
              </a:ext>
            </a:extLst>
          </p:cNvPr>
          <p:cNvGrpSpPr/>
          <p:nvPr/>
        </p:nvGrpSpPr>
        <p:grpSpPr>
          <a:xfrm>
            <a:off x="12350347" y="428473"/>
            <a:ext cx="371814" cy="338690"/>
            <a:chOff x="-40745125" y="3632900"/>
            <a:chExt cx="318225" cy="289875"/>
          </a:xfrm>
        </p:grpSpPr>
        <p:sp>
          <p:nvSpPr>
            <p:cNvPr id="680" name="Google Shape;9308;p74">
              <a:extLst>
                <a:ext uri="{FF2B5EF4-FFF2-40B4-BE49-F238E27FC236}">
                  <a16:creationId xmlns:a16="http://schemas.microsoft.com/office/drawing/2014/main" id="{D78E0233-A7E0-712A-383D-DE003136E80B}"/>
                </a:ext>
              </a:extLst>
            </p:cNvPr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9309;p74">
              <a:extLst>
                <a:ext uri="{FF2B5EF4-FFF2-40B4-BE49-F238E27FC236}">
                  <a16:creationId xmlns:a16="http://schemas.microsoft.com/office/drawing/2014/main" id="{0E2C0E07-24A0-E1DE-6E94-CDD877053259}"/>
                </a:ext>
              </a:extLst>
            </p:cNvPr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9310;p74">
              <a:extLst>
                <a:ext uri="{FF2B5EF4-FFF2-40B4-BE49-F238E27FC236}">
                  <a16:creationId xmlns:a16="http://schemas.microsoft.com/office/drawing/2014/main" id="{85C1379F-97B1-4692-D79E-6A0D9BDE2BBA}"/>
                </a:ext>
              </a:extLst>
            </p:cNvPr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9311;p74">
              <a:extLst>
                <a:ext uri="{FF2B5EF4-FFF2-40B4-BE49-F238E27FC236}">
                  <a16:creationId xmlns:a16="http://schemas.microsoft.com/office/drawing/2014/main" id="{A897AED2-BBA9-0976-102B-3CE7561CF773}"/>
                </a:ext>
              </a:extLst>
            </p:cNvPr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9312;p74">
              <a:extLst>
                <a:ext uri="{FF2B5EF4-FFF2-40B4-BE49-F238E27FC236}">
                  <a16:creationId xmlns:a16="http://schemas.microsoft.com/office/drawing/2014/main" id="{EBB46FB2-C2DD-C03C-112E-5C5048E84BE8}"/>
                </a:ext>
              </a:extLst>
            </p:cNvPr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9313;p74">
              <a:extLst>
                <a:ext uri="{FF2B5EF4-FFF2-40B4-BE49-F238E27FC236}">
                  <a16:creationId xmlns:a16="http://schemas.microsoft.com/office/drawing/2014/main" id="{D675EF9F-510B-5FDE-44A9-3F6F32A75AD5}"/>
                </a:ext>
              </a:extLst>
            </p:cNvPr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9314;p74">
              <a:extLst>
                <a:ext uri="{FF2B5EF4-FFF2-40B4-BE49-F238E27FC236}">
                  <a16:creationId xmlns:a16="http://schemas.microsoft.com/office/drawing/2014/main" id="{1AB43E4A-3244-A2B4-E403-8DA0DEEA8F92}"/>
                </a:ext>
              </a:extLst>
            </p:cNvPr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9315;p74">
            <a:extLst>
              <a:ext uri="{FF2B5EF4-FFF2-40B4-BE49-F238E27FC236}">
                <a16:creationId xmlns:a16="http://schemas.microsoft.com/office/drawing/2014/main" id="{A2B35051-899A-639D-C539-42A214853285}"/>
              </a:ext>
            </a:extLst>
          </p:cNvPr>
          <p:cNvGrpSpPr/>
          <p:nvPr/>
        </p:nvGrpSpPr>
        <p:grpSpPr>
          <a:xfrm>
            <a:off x="12354494" y="839683"/>
            <a:ext cx="363518" cy="370178"/>
            <a:chOff x="-40742750" y="3972175"/>
            <a:chExt cx="311125" cy="316825"/>
          </a:xfrm>
        </p:grpSpPr>
        <p:sp>
          <p:nvSpPr>
            <p:cNvPr id="747" name="Google Shape;9316;p74">
              <a:extLst>
                <a:ext uri="{FF2B5EF4-FFF2-40B4-BE49-F238E27FC236}">
                  <a16:creationId xmlns:a16="http://schemas.microsoft.com/office/drawing/2014/main" id="{233560CE-DFCA-9B92-9E37-BA0F570AA83C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9317;p74">
              <a:extLst>
                <a:ext uri="{FF2B5EF4-FFF2-40B4-BE49-F238E27FC236}">
                  <a16:creationId xmlns:a16="http://schemas.microsoft.com/office/drawing/2014/main" id="{C9C1E71F-E994-5CB0-2E60-28127B983357}"/>
                </a:ext>
              </a:extLst>
            </p:cNvPr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9318;p74">
            <a:extLst>
              <a:ext uri="{FF2B5EF4-FFF2-40B4-BE49-F238E27FC236}">
                <a16:creationId xmlns:a16="http://schemas.microsoft.com/office/drawing/2014/main" id="{C6F04728-96BF-F3BC-54A8-714F222C9594}"/>
              </a:ext>
            </a:extLst>
          </p:cNvPr>
          <p:cNvGrpSpPr/>
          <p:nvPr/>
        </p:nvGrpSpPr>
        <p:grpSpPr>
          <a:xfrm>
            <a:off x="11137156" y="1289851"/>
            <a:ext cx="266892" cy="369974"/>
            <a:chOff x="-38860325" y="3221750"/>
            <a:chExt cx="228425" cy="316650"/>
          </a:xfrm>
        </p:grpSpPr>
        <p:sp>
          <p:nvSpPr>
            <p:cNvPr id="750" name="Google Shape;9319;p74">
              <a:extLst>
                <a:ext uri="{FF2B5EF4-FFF2-40B4-BE49-F238E27FC236}">
                  <a16:creationId xmlns:a16="http://schemas.microsoft.com/office/drawing/2014/main" id="{593A702F-89EF-E0F6-284A-3AE64F8C7542}"/>
                </a:ext>
              </a:extLst>
            </p:cNvPr>
            <p:cNvSpPr/>
            <p:nvPr/>
          </p:nvSpPr>
          <p:spPr>
            <a:xfrm>
              <a:off x="-38735875" y="3222550"/>
              <a:ext cx="103975" cy="123675"/>
            </a:xfrm>
            <a:custGeom>
              <a:avLst/>
              <a:gdLst/>
              <a:ahLst/>
              <a:cxnLst/>
              <a:rect l="l" t="t" r="r" b="b"/>
              <a:pathLst>
                <a:path w="4159" h="4947" extrusionOk="0">
                  <a:moveTo>
                    <a:pt x="0" y="0"/>
                  </a:moveTo>
                  <a:lnTo>
                    <a:pt x="0" y="2552"/>
                  </a:lnTo>
                  <a:cubicBezTo>
                    <a:pt x="473" y="2710"/>
                    <a:pt x="851" y="3182"/>
                    <a:pt x="851" y="3750"/>
                  </a:cubicBezTo>
                  <a:lnTo>
                    <a:pt x="851" y="4947"/>
                  </a:lnTo>
                  <a:lnTo>
                    <a:pt x="4159" y="4947"/>
                  </a:lnTo>
                  <a:lnTo>
                    <a:pt x="4159" y="3687"/>
                  </a:lnTo>
                  <a:cubicBezTo>
                    <a:pt x="4159" y="1639"/>
                    <a:pt x="2489" y="0"/>
                    <a:pt x="4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9320;p74">
              <a:extLst>
                <a:ext uri="{FF2B5EF4-FFF2-40B4-BE49-F238E27FC236}">
                  <a16:creationId xmlns:a16="http://schemas.microsoft.com/office/drawing/2014/main" id="{BB444D76-00E3-FF2D-DE51-82D011E700F3}"/>
                </a:ext>
              </a:extLst>
            </p:cNvPr>
            <p:cNvSpPr/>
            <p:nvPr/>
          </p:nvSpPr>
          <p:spPr>
            <a:xfrm>
              <a:off x="-38756375" y="3302875"/>
              <a:ext cx="22075" cy="63050"/>
            </a:xfrm>
            <a:custGeom>
              <a:avLst/>
              <a:gdLst/>
              <a:ahLst/>
              <a:cxnLst/>
              <a:rect l="l" t="t" r="r" b="b"/>
              <a:pathLst>
                <a:path w="883" h="2522" extrusionOk="0">
                  <a:moveTo>
                    <a:pt x="474" y="1"/>
                  </a:moveTo>
                  <a:cubicBezTo>
                    <a:pt x="253" y="1"/>
                    <a:pt x="95" y="222"/>
                    <a:pt x="95" y="442"/>
                  </a:cubicBezTo>
                  <a:lnTo>
                    <a:pt x="95" y="2112"/>
                  </a:lnTo>
                  <a:cubicBezTo>
                    <a:pt x="1" y="2332"/>
                    <a:pt x="190" y="2521"/>
                    <a:pt x="442" y="2521"/>
                  </a:cubicBezTo>
                  <a:cubicBezTo>
                    <a:pt x="663" y="2521"/>
                    <a:pt x="820" y="2332"/>
                    <a:pt x="883" y="2112"/>
                  </a:cubicBezTo>
                  <a:lnTo>
                    <a:pt x="883" y="442"/>
                  </a:lnTo>
                  <a:cubicBezTo>
                    <a:pt x="883" y="222"/>
                    <a:pt x="663" y="64"/>
                    <a:pt x="4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9321;p74">
              <a:extLst>
                <a:ext uri="{FF2B5EF4-FFF2-40B4-BE49-F238E27FC236}">
                  <a16:creationId xmlns:a16="http://schemas.microsoft.com/office/drawing/2014/main" id="{49F4EDED-BE03-415A-18E9-823F502918BB}"/>
                </a:ext>
              </a:extLst>
            </p:cNvPr>
            <p:cNvSpPr/>
            <p:nvPr/>
          </p:nvSpPr>
          <p:spPr>
            <a:xfrm>
              <a:off x="-38859550" y="3221750"/>
              <a:ext cx="103200" cy="122900"/>
            </a:xfrm>
            <a:custGeom>
              <a:avLst/>
              <a:gdLst/>
              <a:ahLst/>
              <a:cxnLst/>
              <a:rect l="l" t="t" r="r" b="b"/>
              <a:pathLst>
                <a:path w="4128" h="4916" extrusionOk="0">
                  <a:moveTo>
                    <a:pt x="3687" y="1"/>
                  </a:moveTo>
                  <a:cubicBezTo>
                    <a:pt x="1671" y="1"/>
                    <a:pt x="1" y="1639"/>
                    <a:pt x="1" y="3687"/>
                  </a:cubicBezTo>
                  <a:lnTo>
                    <a:pt x="1" y="4916"/>
                  </a:lnTo>
                  <a:lnTo>
                    <a:pt x="3309" y="4916"/>
                  </a:lnTo>
                  <a:lnTo>
                    <a:pt x="3309" y="3687"/>
                  </a:lnTo>
                  <a:cubicBezTo>
                    <a:pt x="3309" y="3151"/>
                    <a:pt x="3655" y="2710"/>
                    <a:pt x="4128" y="2521"/>
                  </a:cubicBezTo>
                  <a:lnTo>
                    <a:pt x="412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9322;p74">
              <a:extLst>
                <a:ext uri="{FF2B5EF4-FFF2-40B4-BE49-F238E27FC236}">
                  <a16:creationId xmlns:a16="http://schemas.microsoft.com/office/drawing/2014/main" id="{05665557-3207-4C3E-3819-506277AD5A79}"/>
                </a:ext>
              </a:extLst>
            </p:cNvPr>
            <p:cNvSpPr/>
            <p:nvPr/>
          </p:nvSpPr>
          <p:spPr>
            <a:xfrm>
              <a:off x="-38860325" y="3367475"/>
              <a:ext cx="228425" cy="170925"/>
            </a:xfrm>
            <a:custGeom>
              <a:avLst/>
              <a:gdLst/>
              <a:ahLst/>
              <a:cxnLst/>
              <a:rect l="l" t="t" r="r" b="b"/>
              <a:pathLst>
                <a:path w="9137" h="6837" extrusionOk="0">
                  <a:moveTo>
                    <a:pt x="0" y="0"/>
                  </a:moveTo>
                  <a:lnTo>
                    <a:pt x="0" y="3151"/>
                  </a:lnTo>
                  <a:cubicBezTo>
                    <a:pt x="0" y="5199"/>
                    <a:pt x="1639" y="6837"/>
                    <a:pt x="3686" y="6837"/>
                  </a:cubicBezTo>
                  <a:lnTo>
                    <a:pt x="5356" y="6837"/>
                  </a:lnTo>
                  <a:cubicBezTo>
                    <a:pt x="7467" y="6837"/>
                    <a:pt x="9137" y="5199"/>
                    <a:pt x="9137" y="3151"/>
                  </a:cubicBezTo>
                  <a:lnTo>
                    <a:pt x="9137" y="0"/>
                  </a:lnTo>
                  <a:lnTo>
                    <a:pt x="5734" y="0"/>
                  </a:lnTo>
                  <a:cubicBezTo>
                    <a:pt x="5577" y="473"/>
                    <a:pt x="5104" y="819"/>
                    <a:pt x="4568" y="819"/>
                  </a:cubicBezTo>
                  <a:cubicBezTo>
                    <a:pt x="4001" y="819"/>
                    <a:pt x="3560" y="473"/>
                    <a:pt x="33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9323;p74">
            <a:extLst>
              <a:ext uri="{FF2B5EF4-FFF2-40B4-BE49-F238E27FC236}">
                <a16:creationId xmlns:a16="http://schemas.microsoft.com/office/drawing/2014/main" id="{8A09EA11-190C-EBA6-42EB-C149D6D362D7}"/>
              </a:ext>
            </a:extLst>
          </p:cNvPr>
          <p:cNvGrpSpPr/>
          <p:nvPr/>
        </p:nvGrpSpPr>
        <p:grpSpPr>
          <a:xfrm>
            <a:off x="11087963" y="1751908"/>
            <a:ext cx="380081" cy="367111"/>
            <a:chOff x="-38905225" y="3591875"/>
            <a:chExt cx="325300" cy="314200"/>
          </a:xfrm>
        </p:grpSpPr>
        <p:sp>
          <p:nvSpPr>
            <p:cNvPr id="755" name="Google Shape;9324;p74">
              <a:extLst>
                <a:ext uri="{FF2B5EF4-FFF2-40B4-BE49-F238E27FC236}">
                  <a16:creationId xmlns:a16="http://schemas.microsoft.com/office/drawing/2014/main" id="{40675F9E-AEE1-BED9-EF0E-3FEAD9A030B6}"/>
                </a:ext>
              </a:extLst>
            </p:cNvPr>
            <p:cNvSpPr/>
            <p:nvPr/>
          </p:nvSpPr>
          <p:spPr>
            <a:xfrm>
              <a:off x="-38716975" y="3591875"/>
              <a:ext cx="137050" cy="131625"/>
            </a:xfrm>
            <a:custGeom>
              <a:avLst/>
              <a:gdLst/>
              <a:ahLst/>
              <a:cxnLst/>
              <a:rect l="l" t="t" r="r" b="b"/>
              <a:pathLst>
                <a:path w="5482" h="5265" extrusionOk="0">
                  <a:moveTo>
                    <a:pt x="1543" y="1"/>
                  </a:moveTo>
                  <a:cubicBezTo>
                    <a:pt x="987" y="1"/>
                    <a:pt x="447" y="38"/>
                    <a:pt x="0" y="98"/>
                  </a:cubicBezTo>
                  <a:lnTo>
                    <a:pt x="5167" y="5265"/>
                  </a:lnTo>
                  <a:cubicBezTo>
                    <a:pt x="5482" y="3311"/>
                    <a:pt x="5198" y="1326"/>
                    <a:pt x="4568" y="696"/>
                  </a:cubicBezTo>
                  <a:cubicBezTo>
                    <a:pt x="4029" y="178"/>
                    <a:pt x="2751" y="1"/>
                    <a:pt x="15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9325;p74">
              <a:extLst>
                <a:ext uri="{FF2B5EF4-FFF2-40B4-BE49-F238E27FC236}">
                  <a16:creationId xmlns:a16="http://schemas.microsoft.com/office/drawing/2014/main" id="{F6630171-EEBC-F39C-E252-92E1D7E2955A}"/>
                </a:ext>
              </a:extLst>
            </p:cNvPr>
            <p:cNvSpPr/>
            <p:nvPr/>
          </p:nvSpPr>
          <p:spPr>
            <a:xfrm>
              <a:off x="-38905225" y="3774675"/>
              <a:ext cx="137075" cy="131400"/>
            </a:xfrm>
            <a:custGeom>
              <a:avLst/>
              <a:gdLst/>
              <a:ahLst/>
              <a:cxnLst/>
              <a:rect l="l" t="t" r="r" b="b"/>
              <a:pathLst>
                <a:path w="5483" h="5256" extrusionOk="0">
                  <a:moveTo>
                    <a:pt x="316" y="0"/>
                  </a:moveTo>
                  <a:lnTo>
                    <a:pt x="316" y="0"/>
                  </a:lnTo>
                  <a:cubicBezTo>
                    <a:pt x="0" y="1922"/>
                    <a:pt x="253" y="3907"/>
                    <a:pt x="914" y="4569"/>
                  </a:cubicBezTo>
                  <a:cubicBezTo>
                    <a:pt x="1376" y="5031"/>
                    <a:pt x="2601" y="5256"/>
                    <a:pt x="3967" y="5256"/>
                  </a:cubicBezTo>
                  <a:cubicBezTo>
                    <a:pt x="4464" y="5256"/>
                    <a:pt x="4979" y="5226"/>
                    <a:pt x="5482" y="5167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9326;p74">
              <a:extLst>
                <a:ext uri="{FF2B5EF4-FFF2-40B4-BE49-F238E27FC236}">
                  <a16:creationId xmlns:a16="http://schemas.microsoft.com/office/drawing/2014/main" id="{D48E0467-FA1F-7F56-0397-521116F53A75}"/>
                </a:ext>
              </a:extLst>
            </p:cNvPr>
            <p:cNvSpPr/>
            <p:nvPr/>
          </p:nvSpPr>
          <p:spPr>
            <a:xfrm>
              <a:off x="-38891050" y="3599025"/>
              <a:ext cx="298525" cy="300900"/>
            </a:xfrm>
            <a:custGeom>
              <a:avLst/>
              <a:gdLst/>
              <a:ahLst/>
              <a:cxnLst/>
              <a:rect l="l" t="t" r="r" b="b"/>
              <a:pathLst>
                <a:path w="11941" h="12036" extrusionOk="0">
                  <a:moveTo>
                    <a:pt x="6349" y="2687"/>
                  </a:moveTo>
                  <a:cubicBezTo>
                    <a:pt x="6459" y="2687"/>
                    <a:pt x="6569" y="2726"/>
                    <a:pt x="6648" y="2805"/>
                  </a:cubicBezTo>
                  <a:lnTo>
                    <a:pt x="7593" y="3750"/>
                  </a:lnTo>
                  <a:lnTo>
                    <a:pt x="7719" y="3655"/>
                  </a:lnTo>
                  <a:cubicBezTo>
                    <a:pt x="7798" y="3577"/>
                    <a:pt x="7908" y="3537"/>
                    <a:pt x="8019" y="3537"/>
                  </a:cubicBezTo>
                  <a:cubicBezTo>
                    <a:pt x="8129" y="3537"/>
                    <a:pt x="8239" y="3577"/>
                    <a:pt x="8318" y="3655"/>
                  </a:cubicBezTo>
                  <a:cubicBezTo>
                    <a:pt x="8475" y="3813"/>
                    <a:pt x="8475" y="4065"/>
                    <a:pt x="8318" y="4222"/>
                  </a:cubicBezTo>
                  <a:lnTo>
                    <a:pt x="8192" y="4348"/>
                  </a:lnTo>
                  <a:lnTo>
                    <a:pt x="9137" y="5294"/>
                  </a:lnTo>
                  <a:cubicBezTo>
                    <a:pt x="9295" y="5451"/>
                    <a:pt x="9295" y="5735"/>
                    <a:pt x="9137" y="5892"/>
                  </a:cubicBezTo>
                  <a:cubicBezTo>
                    <a:pt x="9058" y="5971"/>
                    <a:pt x="8948" y="6010"/>
                    <a:pt x="8838" y="6010"/>
                  </a:cubicBezTo>
                  <a:cubicBezTo>
                    <a:pt x="8727" y="6010"/>
                    <a:pt x="8617" y="5971"/>
                    <a:pt x="8538" y="5892"/>
                  </a:cubicBezTo>
                  <a:lnTo>
                    <a:pt x="7593" y="4947"/>
                  </a:lnTo>
                  <a:lnTo>
                    <a:pt x="6522" y="6018"/>
                  </a:lnTo>
                  <a:lnTo>
                    <a:pt x="7467" y="6963"/>
                  </a:lnTo>
                  <a:cubicBezTo>
                    <a:pt x="7625" y="7089"/>
                    <a:pt x="7625" y="7373"/>
                    <a:pt x="7467" y="7530"/>
                  </a:cubicBezTo>
                  <a:cubicBezTo>
                    <a:pt x="7388" y="7609"/>
                    <a:pt x="7286" y="7649"/>
                    <a:pt x="7184" y="7649"/>
                  </a:cubicBezTo>
                  <a:cubicBezTo>
                    <a:pt x="7081" y="7649"/>
                    <a:pt x="6979" y="7609"/>
                    <a:pt x="6900" y="7530"/>
                  </a:cubicBezTo>
                  <a:lnTo>
                    <a:pt x="5955" y="6585"/>
                  </a:lnTo>
                  <a:lnTo>
                    <a:pt x="4884" y="7656"/>
                  </a:lnTo>
                  <a:lnTo>
                    <a:pt x="5829" y="8602"/>
                  </a:lnTo>
                  <a:cubicBezTo>
                    <a:pt x="5987" y="8759"/>
                    <a:pt x="5987" y="9043"/>
                    <a:pt x="5829" y="9200"/>
                  </a:cubicBezTo>
                  <a:cubicBezTo>
                    <a:pt x="5750" y="9279"/>
                    <a:pt x="5640" y="9318"/>
                    <a:pt x="5530" y="9318"/>
                  </a:cubicBezTo>
                  <a:cubicBezTo>
                    <a:pt x="5419" y="9318"/>
                    <a:pt x="5309" y="9279"/>
                    <a:pt x="5230" y="9200"/>
                  </a:cubicBezTo>
                  <a:lnTo>
                    <a:pt x="4285" y="8255"/>
                  </a:lnTo>
                  <a:lnTo>
                    <a:pt x="4159" y="8381"/>
                  </a:lnTo>
                  <a:cubicBezTo>
                    <a:pt x="4080" y="8460"/>
                    <a:pt x="3978" y="8499"/>
                    <a:pt x="3876" y="8499"/>
                  </a:cubicBezTo>
                  <a:cubicBezTo>
                    <a:pt x="3773" y="8499"/>
                    <a:pt x="3671" y="8460"/>
                    <a:pt x="3592" y="8381"/>
                  </a:cubicBezTo>
                  <a:cubicBezTo>
                    <a:pt x="3435" y="8224"/>
                    <a:pt x="3435" y="7940"/>
                    <a:pt x="3592" y="7782"/>
                  </a:cubicBezTo>
                  <a:lnTo>
                    <a:pt x="3687" y="7656"/>
                  </a:lnTo>
                  <a:lnTo>
                    <a:pt x="2742" y="6711"/>
                  </a:lnTo>
                  <a:cubicBezTo>
                    <a:pt x="2584" y="6554"/>
                    <a:pt x="2584" y="6270"/>
                    <a:pt x="2742" y="6113"/>
                  </a:cubicBezTo>
                  <a:cubicBezTo>
                    <a:pt x="2820" y="6034"/>
                    <a:pt x="2931" y="5995"/>
                    <a:pt x="3041" y="5995"/>
                  </a:cubicBezTo>
                  <a:cubicBezTo>
                    <a:pt x="3151" y="5995"/>
                    <a:pt x="3261" y="6034"/>
                    <a:pt x="3340" y="6113"/>
                  </a:cubicBezTo>
                  <a:lnTo>
                    <a:pt x="4285" y="7058"/>
                  </a:lnTo>
                  <a:lnTo>
                    <a:pt x="5356" y="6018"/>
                  </a:lnTo>
                  <a:lnTo>
                    <a:pt x="4411" y="5073"/>
                  </a:lnTo>
                  <a:cubicBezTo>
                    <a:pt x="4254" y="4916"/>
                    <a:pt x="4254" y="4632"/>
                    <a:pt x="4411" y="4474"/>
                  </a:cubicBezTo>
                  <a:cubicBezTo>
                    <a:pt x="4490" y="4396"/>
                    <a:pt x="4600" y="4356"/>
                    <a:pt x="4711" y="4356"/>
                  </a:cubicBezTo>
                  <a:cubicBezTo>
                    <a:pt x="4821" y="4356"/>
                    <a:pt x="4931" y="4396"/>
                    <a:pt x="5010" y="4474"/>
                  </a:cubicBezTo>
                  <a:lnTo>
                    <a:pt x="5955" y="5420"/>
                  </a:lnTo>
                  <a:lnTo>
                    <a:pt x="6995" y="4348"/>
                  </a:lnTo>
                  <a:lnTo>
                    <a:pt x="6050" y="3403"/>
                  </a:lnTo>
                  <a:cubicBezTo>
                    <a:pt x="5892" y="3246"/>
                    <a:pt x="5892" y="2962"/>
                    <a:pt x="6050" y="2805"/>
                  </a:cubicBezTo>
                  <a:cubicBezTo>
                    <a:pt x="6128" y="2726"/>
                    <a:pt x="6239" y="2687"/>
                    <a:pt x="6349" y="2687"/>
                  </a:cubicBezTo>
                  <a:close/>
                  <a:moveTo>
                    <a:pt x="5987" y="1"/>
                  </a:moveTo>
                  <a:cubicBezTo>
                    <a:pt x="2805" y="757"/>
                    <a:pt x="788" y="3025"/>
                    <a:pt x="1" y="6081"/>
                  </a:cubicBezTo>
                  <a:lnTo>
                    <a:pt x="5955" y="12036"/>
                  </a:lnTo>
                  <a:cubicBezTo>
                    <a:pt x="9106" y="11248"/>
                    <a:pt x="11153" y="9043"/>
                    <a:pt x="11941" y="5955"/>
                  </a:cubicBezTo>
                  <a:lnTo>
                    <a:pt x="598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8" name="Google Shape;9327;p74">
            <a:extLst>
              <a:ext uri="{FF2B5EF4-FFF2-40B4-BE49-F238E27FC236}">
                <a16:creationId xmlns:a16="http://schemas.microsoft.com/office/drawing/2014/main" id="{58998A4B-822A-6339-9B92-7B4B9ABB53BB}"/>
              </a:ext>
            </a:extLst>
          </p:cNvPr>
          <p:cNvSpPr/>
          <p:nvPr/>
        </p:nvSpPr>
        <p:spPr>
          <a:xfrm>
            <a:off x="11095776" y="2261686"/>
            <a:ext cx="369974" cy="312927"/>
          </a:xfrm>
          <a:custGeom>
            <a:avLst/>
            <a:gdLst/>
            <a:ahLst/>
            <a:cxnLst/>
            <a:rect l="l" t="t" r="r" b="b"/>
            <a:pathLst>
              <a:path w="12666" h="10713" extrusionOk="0">
                <a:moveTo>
                  <a:pt x="1765" y="3309"/>
                </a:moveTo>
                <a:lnTo>
                  <a:pt x="1765" y="7058"/>
                </a:lnTo>
                <a:cubicBezTo>
                  <a:pt x="1765" y="7278"/>
                  <a:pt x="1954" y="7436"/>
                  <a:pt x="2206" y="7436"/>
                </a:cubicBezTo>
                <a:lnTo>
                  <a:pt x="2615" y="7436"/>
                </a:lnTo>
                <a:lnTo>
                  <a:pt x="2615" y="9925"/>
                </a:lnTo>
                <a:lnTo>
                  <a:pt x="788" y="9925"/>
                </a:lnTo>
                <a:lnTo>
                  <a:pt x="788" y="3309"/>
                </a:lnTo>
                <a:close/>
                <a:moveTo>
                  <a:pt x="5073" y="3309"/>
                </a:moveTo>
                <a:lnTo>
                  <a:pt x="5073" y="7058"/>
                </a:lnTo>
                <a:cubicBezTo>
                  <a:pt x="5073" y="7278"/>
                  <a:pt x="5262" y="7436"/>
                  <a:pt x="5514" y="7436"/>
                </a:cubicBezTo>
                <a:lnTo>
                  <a:pt x="5892" y="7436"/>
                </a:lnTo>
                <a:lnTo>
                  <a:pt x="5892" y="9925"/>
                </a:lnTo>
                <a:lnTo>
                  <a:pt x="3403" y="9925"/>
                </a:lnTo>
                <a:lnTo>
                  <a:pt x="3403" y="7436"/>
                </a:lnTo>
                <a:lnTo>
                  <a:pt x="3813" y="7436"/>
                </a:lnTo>
                <a:cubicBezTo>
                  <a:pt x="4033" y="7436"/>
                  <a:pt x="4254" y="7247"/>
                  <a:pt x="4254" y="7058"/>
                </a:cubicBezTo>
                <a:lnTo>
                  <a:pt x="4254" y="3309"/>
                </a:lnTo>
                <a:close/>
                <a:moveTo>
                  <a:pt x="8412" y="3309"/>
                </a:moveTo>
                <a:lnTo>
                  <a:pt x="8412" y="7058"/>
                </a:lnTo>
                <a:cubicBezTo>
                  <a:pt x="8412" y="7278"/>
                  <a:pt x="8601" y="7436"/>
                  <a:pt x="8853" y="7436"/>
                </a:cubicBezTo>
                <a:lnTo>
                  <a:pt x="9294" y="7436"/>
                </a:lnTo>
                <a:lnTo>
                  <a:pt x="9294" y="9925"/>
                </a:lnTo>
                <a:lnTo>
                  <a:pt x="6711" y="9925"/>
                </a:lnTo>
                <a:lnTo>
                  <a:pt x="6711" y="7436"/>
                </a:lnTo>
                <a:lnTo>
                  <a:pt x="7152" y="7436"/>
                </a:lnTo>
                <a:cubicBezTo>
                  <a:pt x="7404" y="7436"/>
                  <a:pt x="7593" y="7247"/>
                  <a:pt x="7593" y="7058"/>
                </a:cubicBezTo>
                <a:lnTo>
                  <a:pt x="7593" y="3309"/>
                </a:lnTo>
                <a:close/>
                <a:moveTo>
                  <a:pt x="11815" y="3309"/>
                </a:moveTo>
                <a:lnTo>
                  <a:pt x="11815" y="9925"/>
                </a:lnTo>
                <a:lnTo>
                  <a:pt x="9988" y="9925"/>
                </a:lnTo>
                <a:lnTo>
                  <a:pt x="9988" y="7436"/>
                </a:lnTo>
                <a:lnTo>
                  <a:pt x="10429" y="7436"/>
                </a:lnTo>
                <a:cubicBezTo>
                  <a:pt x="10649" y="7436"/>
                  <a:pt x="10870" y="7247"/>
                  <a:pt x="10870" y="7058"/>
                </a:cubicBezTo>
                <a:lnTo>
                  <a:pt x="10870" y="3309"/>
                </a:lnTo>
                <a:close/>
                <a:moveTo>
                  <a:pt x="379" y="1"/>
                </a:moveTo>
                <a:cubicBezTo>
                  <a:pt x="158" y="1"/>
                  <a:pt x="1" y="190"/>
                  <a:pt x="1" y="379"/>
                </a:cubicBezTo>
                <a:lnTo>
                  <a:pt x="1" y="10334"/>
                </a:lnTo>
                <a:cubicBezTo>
                  <a:pt x="1" y="10555"/>
                  <a:pt x="190" y="10712"/>
                  <a:pt x="379" y="10712"/>
                </a:cubicBezTo>
                <a:lnTo>
                  <a:pt x="12224" y="10712"/>
                </a:lnTo>
                <a:cubicBezTo>
                  <a:pt x="12476" y="10712"/>
                  <a:pt x="12665" y="10523"/>
                  <a:pt x="12665" y="10334"/>
                </a:cubicBezTo>
                <a:lnTo>
                  <a:pt x="12665" y="379"/>
                </a:lnTo>
                <a:cubicBezTo>
                  <a:pt x="12634" y="190"/>
                  <a:pt x="12445" y="1"/>
                  <a:pt x="1222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9328;p74">
            <a:extLst>
              <a:ext uri="{FF2B5EF4-FFF2-40B4-BE49-F238E27FC236}">
                <a16:creationId xmlns:a16="http://schemas.microsoft.com/office/drawing/2014/main" id="{7B374B9B-92AC-79AC-F910-780AF874BF3C}"/>
              </a:ext>
            </a:extLst>
          </p:cNvPr>
          <p:cNvGrpSpPr/>
          <p:nvPr/>
        </p:nvGrpSpPr>
        <p:grpSpPr>
          <a:xfrm>
            <a:off x="12894712" y="1736988"/>
            <a:ext cx="290815" cy="369740"/>
            <a:chOff x="-37370925" y="3579105"/>
            <a:chExt cx="248900" cy="316450"/>
          </a:xfrm>
        </p:grpSpPr>
        <p:sp>
          <p:nvSpPr>
            <p:cNvPr id="760" name="Google Shape;9329;p74">
              <a:extLst>
                <a:ext uri="{FF2B5EF4-FFF2-40B4-BE49-F238E27FC236}">
                  <a16:creationId xmlns:a16="http://schemas.microsoft.com/office/drawing/2014/main" id="{62193196-E392-3C50-8342-653F0E1BB393}"/>
                </a:ext>
              </a:extLst>
            </p:cNvPr>
            <p:cNvSpPr/>
            <p:nvPr/>
          </p:nvSpPr>
          <p:spPr>
            <a:xfrm>
              <a:off x="-37268550" y="3671055"/>
              <a:ext cx="83525" cy="82525"/>
            </a:xfrm>
            <a:custGeom>
              <a:avLst/>
              <a:gdLst/>
              <a:ahLst/>
              <a:cxnLst/>
              <a:rect l="l" t="t" r="r" b="b"/>
              <a:pathLst>
                <a:path w="3341" h="3301" extrusionOk="0">
                  <a:moveTo>
                    <a:pt x="2238" y="1"/>
                  </a:moveTo>
                  <a:lnTo>
                    <a:pt x="1" y="2237"/>
                  </a:lnTo>
                  <a:lnTo>
                    <a:pt x="946" y="3183"/>
                  </a:lnTo>
                  <a:cubicBezTo>
                    <a:pt x="1040" y="3261"/>
                    <a:pt x="1151" y="3301"/>
                    <a:pt x="1257" y="3301"/>
                  </a:cubicBezTo>
                  <a:cubicBezTo>
                    <a:pt x="1363" y="3301"/>
                    <a:pt x="1466" y="3261"/>
                    <a:pt x="1545" y="3183"/>
                  </a:cubicBezTo>
                  <a:lnTo>
                    <a:pt x="3183" y="1544"/>
                  </a:lnTo>
                  <a:cubicBezTo>
                    <a:pt x="3340" y="1387"/>
                    <a:pt x="3340" y="1103"/>
                    <a:pt x="3183" y="94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9330;p74">
              <a:extLst>
                <a:ext uri="{FF2B5EF4-FFF2-40B4-BE49-F238E27FC236}">
                  <a16:creationId xmlns:a16="http://schemas.microsoft.com/office/drawing/2014/main" id="{607205F4-728A-D6AE-4D4B-5F4C5B38FE3F}"/>
                </a:ext>
              </a:extLst>
            </p:cNvPr>
            <p:cNvSpPr/>
            <p:nvPr/>
          </p:nvSpPr>
          <p:spPr>
            <a:xfrm>
              <a:off x="-37370925" y="3579105"/>
              <a:ext cx="248900" cy="316450"/>
            </a:xfrm>
            <a:custGeom>
              <a:avLst/>
              <a:gdLst/>
              <a:ahLst/>
              <a:cxnLst/>
              <a:rect l="l" t="t" r="r" b="b"/>
              <a:pathLst>
                <a:path w="9956" h="12658" extrusionOk="0">
                  <a:moveTo>
                    <a:pt x="4537" y="8625"/>
                  </a:moveTo>
                  <a:cubicBezTo>
                    <a:pt x="4757" y="8625"/>
                    <a:pt x="4946" y="8845"/>
                    <a:pt x="4946" y="9066"/>
                  </a:cubicBezTo>
                  <a:cubicBezTo>
                    <a:pt x="4915" y="9255"/>
                    <a:pt x="4757" y="9475"/>
                    <a:pt x="4537" y="9475"/>
                  </a:cubicBezTo>
                  <a:cubicBezTo>
                    <a:pt x="4285" y="9475"/>
                    <a:pt x="4096" y="9255"/>
                    <a:pt x="4096" y="9066"/>
                  </a:cubicBezTo>
                  <a:cubicBezTo>
                    <a:pt x="4096" y="8845"/>
                    <a:pt x="4285" y="8625"/>
                    <a:pt x="4537" y="8625"/>
                  </a:cubicBezTo>
                  <a:close/>
                  <a:moveTo>
                    <a:pt x="2615" y="0"/>
                  </a:moveTo>
                  <a:cubicBezTo>
                    <a:pt x="2513" y="0"/>
                    <a:pt x="2410" y="40"/>
                    <a:pt x="2332" y="119"/>
                  </a:cubicBezTo>
                  <a:lnTo>
                    <a:pt x="662" y="1788"/>
                  </a:lnTo>
                  <a:cubicBezTo>
                    <a:pt x="504" y="1946"/>
                    <a:pt x="504" y="2229"/>
                    <a:pt x="662" y="2355"/>
                  </a:cubicBezTo>
                  <a:lnTo>
                    <a:pt x="1764" y="3458"/>
                  </a:lnTo>
                  <a:cubicBezTo>
                    <a:pt x="1166" y="4183"/>
                    <a:pt x="819" y="5096"/>
                    <a:pt x="819" y="6073"/>
                  </a:cubicBezTo>
                  <a:cubicBezTo>
                    <a:pt x="819" y="7774"/>
                    <a:pt x="1859" y="9223"/>
                    <a:pt x="3308" y="9853"/>
                  </a:cubicBezTo>
                  <a:lnTo>
                    <a:pt x="3308" y="10200"/>
                  </a:lnTo>
                  <a:lnTo>
                    <a:pt x="1229" y="10200"/>
                  </a:lnTo>
                  <a:cubicBezTo>
                    <a:pt x="536" y="10200"/>
                    <a:pt x="0" y="10767"/>
                    <a:pt x="0" y="11429"/>
                  </a:cubicBezTo>
                  <a:lnTo>
                    <a:pt x="0" y="12248"/>
                  </a:lnTo>
                  <a:cubicBezTo>
                    <a:pt x="0" y="12500"/>
                    <a:pt x="189" y="12657"/>
                    <a:pt x="441" y="12657"/>
                  </a:cubicBezTo>
                  <a:lnTo>
                    <a:pt x="8696" y="12657"/>
                  </a:lnTo>
                  <a:cubicBezTo>
                    <a:pt x="8948" y="12657"/>
                    <a:pt x="9137" y="12468"/>
                    <a:pt x="9137" y="12248"/>
                  </a:cubicBezTo>
                  <a:lnTo>
                    <a:pt x="9137" y="11429"/>
                  </a:lnTo>
                  <a:cubicBezTo>
                    <a:pt x="9137" y="10767"/>
                    <a:pt x="8570" y="10200"/>
                    <a:pt x="7876" y="10200"/>
                  </a:cubicBezTo>
                  <a:lnTo>
                    <a:pt x="5797" y="10200"/>
                  </a:lnTo>
                  <a:lnTo>
                    <a:pt x="5797" y="10137"/>
                  </a:lnTo>
                  <a:cubicBezTo>
                    <a:pt x="7120" y="9853"/>
                    <a:pt x="8223" y="8940"/>
                    <a:pt x="8790" y="7743"/>
                  </a:cubicBezTo>
                  <a:lnTo>
                    <a:pt x="9515" y="7743"/>
                  </a:lnTo>
                  <a:cubicBezTo>
                    <a:pt x="9767" y="7743"/>
                    <a:pt x="9956" y="7522"/>
                    <a:pt x="9956" y="7333"/>
                  </a:cubicBezTo>
                  <a:cubicBezTo>
                    <a:pt x="9893" y="7176"/>
                    <a:pt x="9735" y="6987"/>
                    <a:pt x="9483" y="6987"/>
                  </a:cubicBezTo>
                  <a:lnTo>
                    <a:pt x="6994" y="6987"/>
                  </a:lnTo>
                  <a:cubicBezTo>
                    <a:pt x="6774" y="6987"/>
                    <a:pt x="6585" y="7176"/>
                    <a:pt x="6585" y="7365"/>
                  </a:cubicBezTo>
                  <a:cubicBezTo>
                    <a:pt x="6585" y="7617"/>
                    <a:pt x="6774" y="7774"/>
                    <a:pt x="6994" y="7774"/>
                  </a:cubicBezTo>
                  <a:lnTo>
                    <a:pt x="7845" y="7774"/>
                  </a:lnTo>
                  <a:cubicBezTo>
                    <a:pt x="7404" y="8530"/>
                    <a:pt x="6648" y="9097"/>
                    <a:pt x="5734" y="9318"/>
                  </a:cubicBezTo>
                  <a:lnTo>
                    <a:pt x="5734" y="8971"/>
                  </a:lnTo>
                  <a:cubicBezTo>
                    <a:pt x="5734" y="8310"/>
                    <a:pt x="5198" y="7774"/>
                    <a:pt x="4537" y="7743"/>
                  </a:cubicBezTo>
                  <a:cubicBezTo>
                    <a:pt x="3844" y="7743"/>
                    <a:pt x="3308" y="8278"/>
                    <a:pt x="3308" y="8940"/>
                  </a:cubicBezTo>
                  <a:cubicBezTo>
                    <a:pt x="2332" y="8373"/>
                    <a:pt x="1638" y="7302"/>
                    <a:pt x="1638" y="6073"/>
                  </a:cubicBezTo>
                  <a:cubicBezTo>
                    <a:pt x="1638" y="5285"/>
                    <a:pt x="1922" y="4624"/>
                    <a:pt x="2363" y="4057"/>
                  </a:cubicBezTo>
                  <a:lnTo>
                    <a:pt x="3529" y="5254"/>
                  </a:lnTo>
                  <a:lnTo>
                    <a:pt x="5797" y="3017"/>
                  </a:lnTo>
                  <a:lnTo>
                    <a:pt x="2899" y="119"/>
                  </a:lnTo>
                  <a:cubicBezTo>
                    <a:pt x="2820" y="40"/>
                    <a:pt x="2717" y="0"/>
                    <a:pt x="26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2" name="Google Shape;9332;p74">
            <a:extLst>
              <a:ext uri="{FF2B5EF4-FFF2-40B4-BE49-F238E27FC236}">
                <a16:creationId xmlns:a16="http://schemas.microsoft.com/office/drawing/2014/main" id="{02B65EC1-0F9B-005E-823C-7B7D9D876D95}"/>
              </a:ext>
            </a:extLst>
          </p:cNvPr>
          <p:cNvSpPr/>
          <p:nvPr/>
        </p:nvSpPr>
        <p:spPr>
          <a:xfrm>
            <a:off x="10619608" y="372088"/>
            <a:ext cx="314767" cy="371814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3" name="Google Shape;9333;p74">
            <a:extLst>
              <a:ext uri="{FF2B5EF4-FFF2-40B4-BE49-F238E27FC236}">
                <a16:creationId xmlns:a16="http://schemas.microsoft.com/office/drawing/2014/main" id="{E1E41AE6-F671-F492-FC7A-B1D2F2B8C664}"/>
              </a:ext>
            </a:extLst>
          </p:cNvPr>
          <p:cNvGrpSpPr/>
          <p:nvPr/>
        </p:nvGrpSpPr>
        <p:grpSpPr>
          <a:xfrm>
            <a:off x="10588088" y="815059"/>
            <a:ext cx="371814" cy="369974"/>
            <a:chOff x="-42259725" y="3951100"/>
            <a:chExt cx="318225" cy="316650"/>
          </a:xfrm>
        </p:grpSpPr>
        <p:sp>
          <p:nvSpPr>
            <p:cNvPr id="764" name="Google Shape;9334;p74">
              <a:extLst>
                <a:ext uri="{FF2B5EF4-FFF2-40B4-BE49-F238E27FC236}">
                  <a16:creationId xmlns:a16="http://schemas.microsoft.com/office/drawing/2014/main" id="{52FAA576-C9AF-12C7-9AE6-EBE5DD5253B8}"/>
                </a:ext>
              </a:extLst>
            </p:cNvPr>
            <p:cNvSpPr/>
            <p:nvPr/>
          </p:nvSpPr>
          <p:spPr>
            <a:xfrm>
              <a:off x="-42258150" y="3951100"/>
              <a:ext cx="316650" cy="123675"/>
            </a:xfrm>
            <a:custGeom>
              <a:avLst/>
              <a:gdLst/>
              <a:ahLst/>
              <a:cxnLst/>
              <a:rect l="l" t="t" r="r" b="b"/>
              <a:pathLst>
                <a:path w="12666" h="4947" extrusionOk="0">
                  <a:moveTo>
                    <a:pt x="2868" y="820"/>
                  </a:moveTo>
                  <a:cubicBezTo>
                    <a:pt x="3120" y="820"/>
                    <a:pt x="3277" y="1009"/>
                    <a:pt x="3277" y="1261"/>
                  </a:cubicBezTo>
                  <a:lnTo>
                    <a:pt x="3277" y="2899"/>
                  </a:lnTo>
                  <a:cubicBezTo>
                    <a:pt x="3277" y="3151"/>
                    <a:pt x="3057" y="3308"/>
                    <a:pt x="2868" y="3308"/>
                  </a:cubicBezTo>
                  <a:cubicBezTo>
                    <a:pt x="2647" y="3308"/>
                    <a:pt x="2490" y="3119"/>
                    <a:pt x="2427" y="2899"/>
                  </a:cubicBezTo>
                  <a:lnTo>
                    <a:pt x="2427" y="1261"/>
                  </a:lnTo>
                  <a:cubicBezTo>
                    <a:pt x="2427" y="1009"/>
                    <a:pt x="2647" y="851"/>
                    <a:pt x="2868" y="820"/>
                  </a:cubicBezTo>
                  <a:close/>
                  <a:moveTo>
                    <a:pt x="9767" y="820"/>
                  </a:moveTo>
                  <a:cubicBezTo>
                    <a:pt x="9988" y="820"/>
                    <a:pt x="10145" y="1009"/>
                    <a:pt x="10145" y="1261"/>
                  </a:cubicBezTo>
                  <a:lnTo>
                    <a:pt x="10145" y="2899"/>
                  </a:lnTo>
                  <a:cubicBezTo>
                    <a:pt x="10145" y="3151"/>
                    <a:pt x="9956" y="3308"/>
                    <a:pt x="9767" y="3308"/>
                  </a:cubicBezTo>
                  <a:cubicBezTo>
                    <a:pt x="9515" y="3308"/>
                    <a:pt x="9358" y="3119"/>
                    <a:pt x="9326" y="2899"/>
                  </a:cubicBezTo>
                  <a:lnTo>
                    <a:pt x="9326" y="1261"/>
                  </a:lnTo>
                  <a:cubicBezTo>
                    <a:pt x="9326" y="1009"/>
                    <a:pt x="9515" y="851"/>
                    <a:pt x="9767" y="820"/>
                  </a:cubicBezTo>
                  <a:close/>
                  <a:moveTo>
                    <a:pt x="2868" y="0"/>
                  </a:moveTo>
                  <a:cubicBezTo>
                    <a:pt x="2206" y="0"/>
                    <a:pt x="1639" y="536"/>
                    <a:pt x="1608" y="1229"/>
                  </a:cubicBezTo>
                  <a:lnTo>
                    <a:pt x="1608" y="1639"/>
                  </a:lnTo>
                  <a:lnTo>
                    <a:pt x="1230" y="1639"/>
                  </a:lnTo>
                  <a:cubicBezTo>
                    <a:pt x="536" y="1639"/>
                    <a:pt x="1" y="2206"/>
                    <a:pt x="1" y="2867"/>
                  </a:cubicBezTo>
                  <a:lnTo>
                    <a:pt x="1" y="4947"/>
                  </a:lnTo>
                  <a:lnTo>
                    <a:pt x="12666" y="4947"/>
                  </a:lnTo>
                  <a:lnTo>
                    <a:pt x="12666" y="2867"/>
                  </a:lnTo>
                  <a:cubicBezTo>
                    <a:pt x="12634" y="2206"/>
                    <a:pt x="12036" y="1639"/>
                    <a:pt x="11374" y="1639"/>
                  </a:cubicBezTo>
                  <a:lnTo>
                    <a:pt x="10996" y="1639"/>
                  </a:lnTo>
                  <a:lnTo>
                    <a:pt x="10996" y="1229"/>
                  </a:lnTo>
                  <a:cubicBezTo>
                    <a:pt x="10996" y="536"/>
                    <a:pt x="10429" y="0"/>
                    <a:pt x="9767" y="0"/>
                  </a:cubicBezTo>
                  <a:cubicBezTo>
                    <a:pt x="9106" y="0"/>
                    <a:pt x="8539" y="536"/>
                    <a:pt x="8507" y="1229"/>
                  </a:cubicBezTo>
                  <a:lnTo>
                    <a:pt x="8507" y="1639"/>
                  </a:lnTo>
                  <a:lnTo>
                    <a:pt x="4097" y="1639"/>
                  </a:lnTo>
                  <a:lnTo>
                    <a:pt x="4097" y="1229"/>
                  </a:lnTo>
                  <a:cubicBezTo>
                    <a:pt x="4097" y="536"/>
                    <a:pt x="3561" y="0"/>
                    <a:pt x="28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9335;p74">
              <a:extLst>
                <a:ext uri="{FF2B5EF4-FFF2-40B4-BE49-F238E27FC236}">
                  <a16:creationId xmlns:a16="http://schemas.microsoft.com/office/drawing/2014/main" id="{3E85287E-F735-0173-7807-4F82A023A39C}"/>
                </a:ext>
              </a:extLst>
            </p:cNvPr>
            <p:cNvSpPr/>
            <p:nvPr/>
          </p:nvSpPr>
          <p:spPr>
            <a:xfrm>
              <a:off x="-42259725" y="4096800"/>
              <a:ext cx="316650" cy="170950"/>
            </a:xfrm>
            <a:custGeom>
              <a:avLst/>
              <a:gdLst/>
              <a:ahLst/>
              <a:cxnLst/>
              <a:rect l="l" t="t" r="r" b="b"/>
              <a:pathLst>
                <a:path w="12666" h="6838" extrusionOk="0">
                  <a:moveTo>
                    <a:pt x="1" y="1"/>
                  </a:moveTo>
                  <a:lnTo>
                    <a:pt x="1" y="5640"/>
                  </a:lnTo>
                  <a:lnTo>
                    <a:pt x="32" y="5640"/>
                  </a:lnTo>
                  <a:cubicBezTo>
                    <a:pt x="32" y="6302"/>
                    <a:pt x="568" y="6837"/>
                    <a:pt x="1261" y="6837"/>
                  </a:cubicBezTo>
                  <a:lnTo>
                    <a:pt x="11437" y="6837"/>
                  </a:lnTo>
                  <a:cubicBezTo>
                    <a:pt x="12099" y="6837"/>
                    <a:pt x="12666" y="6302"/>
                    <a:pt x="12666" y="5640"/>
                  </a:cubicBezTo>
                  <a:lnTo>
                    <a:pt x="126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9336;p74">
            <a:extLst>
              <a:ext uri="{FF2B5EF4-FFF2-40B4-BE49-F238E27FC236}">
                <a16:creationId xmlns:a16="http://schemas.microsoft.com/office/drawing/2014/main" id="{CF4E7C00-8DCE-DABA-1E75-D9041BEF9B87}"/>
              </a:ext>
            </a:extLst>
          </p:cNvPr>
          <p:cNvGrpSpPr/>
          <p:nvPr/>
        </p:nvGrpSpPr>
        <p:grpSpPr>
          <a:xfrm>
            <a:off x="12786449" y="-5920"/>
            <a:ext cx="370879" cy="337755"/>
            <a:chOff x="-40378075" y="3267450"/>
            <a:chExt cx="317425" cy="289075"/>
          </a:xfrm>
        </p:grpSpPr>
        <p:sp>
          <p:nvSpPr>
            <p:cNvPr id="767" name="Google Shape;9337;p74">
              <a:extLst>
                <a:ext uri="{FF2B5EF4-FFF2-40B4-BE49-F238E27FC236}">
                  <a16:creationId xmlns:a16="http://schemas.microsoft.com/office/drawing/2014/main" id="{FE6B5A04-0CAA-8D0D-2EC4-AFBBB0F5B25A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9338;p74">
              <a:extLst>
                <a:ext uri="{FF2B5EF4-FFF2-40B4-BE49-F238E27FC236}">
                  <a16:creationId xmlns:a16="http://schemas.microsoft.com/office/drawing/2014/main" id="{2A2EBDC9-17DE-571C-65FF-277C519ACE40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9339;p74">
              <a:extLst>
                <a:ext uri="{FF2B5EF4-FFF2-40B4-BE49-F238E27FC236}">
                  <a16:creationId xmlns:a16="http://schemas.microsoft.com/office/drawing/2014/main" id="{2ED414E5-3E7F-1DEC-0F99-8FB1A506BD57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9340;p74">
              <a:extLst>
                <a:ext uri="{FF2B5EF4-FFF2-40B4-BE49-F238E27FC236}">
                  <a16:creationId xmlns:a16="http://schemas.microsoft.com/office/drawing/2014/main" id="{8C697A56-D7FB-C8D7-DD59-AEE6BED86B47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9341;p74">
            <a:extLst>
              <a:ext uri="{FF2B5EF4-FFF2-40B4-BE49-F238E27FC236}">
                <a16:creationId xmlns:a16="http://schemas.microsoft.com/office/drawing/2014/main" id="{DCE0ED04-7A83-79EE-F5D9-8AE1B7562C80}"/>
              </a:ext>
            </a:extLst>
          </p:cNvPr>
          <p:cNvGrpSpPr/>
          <p:nvPr/>
        </p:nvGrpSpPr>
        <p:grpSpPr>
          <a:xfrm>
            <a:off x="12790115" y="395348"/>
            <a:ext cx="363548" cy="369974"/>
            <a:chOff x="-40372575" y="3604550"/>
            <a:chExt cx="311150" cy="316650"/>
          </a:xfrm>
        </p:grpSpPr>
        <p:sp>
          <p:nvSpPr>
            <p:cNvPr id="772" name="Google Shape;9342;p74">
              <a:extLst>
                <a:ext uri="{FF2B5EF4-FFF2-40B4-BE49-F238E27FC236}">
                  <a16:creationId xmlns:a16="http://schemas.microsoft.com/office/drawing/2014/main" id="{7943C01F-6CF3-2873-9713-422B5C858C61}"/>
                </a:ext>
              </a:extLst>
            </p:cNvPr>
            <p:cNvSpPr/>
            <p:nvPr/>
          </p:nvSpPr>
          <p:spPr>
            <a:xfrm>
              <a:off x="-40372575" y="3604550"/>
              <a:ext cx="311150" cy="134475"/>
            </a:xfrm>
            <a:custGeom>
              <a:avLst/>
              <a:gdLst/>
              <a:ahLst/>
              <a:cxnLst/>
              <a:rect l="l" t="t" r="r" b="b"/>
              <a:pathLst>
                <a:path w="12446" h="5379" extrusionOk="0">
                  <a:moveTo>
                    <a:pt x="3088" y="0"/>
                  </a:moveTo>
                  <a:cubicBezTo>
                    <a:pt x="1639" y="0"/>
                    <a:pt x="316" y="1008"/>
                    <a:pt x="95" y="2489"/>
                  </a:cubicBezTo>
                  <a:cubicBezTo>
                    <a:pt x="1" y="3214"/>
                    <a:pt x="190" y="3938"/>
                    <a:pt x="568" y="4506"/>
                  </a:cubicBezTo>
                  <a:cubicBezTo>
                    <a:pt x="962" y="5071"/>
                    <a:pt x="1607" y="5366"/>
                    <a:pt x="2240" y="5366"/>
                  </a:cubicBezTo>
                  <a:cubicBezTo>
                    <a:pt x="2772" y="5366"/>
                    <a:pt x="3296" y="5157"/>
                    <a:pt x="3655" y="4726"/>
                  </a:cubicBezTo>
                  <a:cubicBezTo>
                    <a:pt x="4569" y="3655"/>
                    <a:pt x="3844" y="2489"/>
                    <a:pt x="2836" y="2489"/>
                  </a:cubicBezTo>
                  <a:cubicBezTo>
                    <a:pt x="2584" y="2489"/>
                    <a:pt x="2427" y="2678"/>
                    <a:pt x="2427" y="2899"/>
                  </a:cubicBezTo>
                  <a:cubicBezTo>
                    <a:pt x="2427" y="3151"/>
                    <a:pt x="2616" y="3308"/>
                    <a:pt x="2836" y="3340"/>
                  </a:cubicBezTo>
                  <a:cubicBezTo>
                    <a:pt x="3057" y="3340"/>
                    <a:pt x="3214" y="3529"/>
                    <a:pt x="3214" y="3749"/>
                  </a:cubicBezTo>
                  <a:cubicBezTo>
                    <a:pt x="3214" y="3970"/>
                    <a:pt x="3025" y="4127"/>
                    <a:pt x="2836" y="4127"/>
                  </a:cubicBezTo>
                  <a:cubicBezTo>
                    <a:pt x="2049" y="4127"/>
                    <a:pt x="1450" y="3434"/>
                    <a:pt x="1608" y="2584"/>
                  </a:cubicBezTo>
                  <a:cubicBezTo>
                    <a:pt x="1754" y="1999"/>
                    <a:pt x="2279" y="1632"/>
                    <a:pt x="2882" y="1632"/>
                  </a:cubicBezTo>
                  <a:cubicBezTo>
                    <a:pt x="2930" y="1632"/>
                    <a:pt x="2977" y="1634"/>
                    <a:pt x="3025" y="1639"/>
                  </a:cubicBezTo>
                  <a:cubicBezTo>
                    <a:pt x="3624" y="1733"/>
                    <a:pt x="4128" y="2048"/>
                    <a:pt x="4474" y="2489"/>
                  </a:cubicBezTo>
                  <a:lnTo>
                    <a:pt x="7908" y="2489"/>
                  </a:lnTo>
                  <a:cubicBezTo>
                    <a:pt x="8255" y="2017"/>
                    <a:pt x="8759" y="1702"/>
                    <a:pt x="9358" y="1639"/>
                  </a:cubicBezTo>
                  <a:cubicBezTo>
                    <a:pt x="9406" y="1634"/>
                    <a:pt x="9453" y="1632"/>
                    <a:pt x="9501" y="1632"/>
                  </a:cubicBezTo>
                  <a:cubicBezTo>
                    <a:pt x="10104" y="1632"/>
                    <a:pt x="10629" y="1999"/>
                    <a:pt x="10775" y="2584"/>
                  </a:cubicBezTo>
                  <a:cubicBezTo>
                    <a:pt x="10964" y="3434"/>
                    <a:pt x="10334" y="4127"/>
                    <a:pt x="9547" y="4127"/>
                  </a:cubicBezTo>
                  <a:cubicBezTo>
                    <a:pt x="9326" y="4127"/>
                    <a:pt x="9137" y="3938"/>
                    <a:pt x="9137" y="3749"/>
                  </a:cubicBezTo>
                  <a:cubicBezTo>
                    <a:pt x="9137" y="3497"/>
                    <a:pt x="9326" y="3340"/>
                    <a:pt x="9547" y="3340"/>
                  </a:cubicBezTo>
                  <a:cubicBezTo>
                    <a:pt x="9799" y="3340"/>
                    <a:pt x="9956" y="3151"/>
                    <a:pt x="9956" y="2899"/>
                  </a:cubicBezTo>
                  <a:cubicBezTo>
                    <a:pt x="9956" y="2678"/>
                    <a:pt x="9767" y="2521"/>
                    <a:pt x="9547" y="2489"/>
                  </a:cubicBezTo>
                  <a:cubicBezTo>
                    <a:pt x="8539" y="2489"/>
                    <a:pt x="7814" y="3686"/>
                    <a:pt x="8728" y="4726"/>
                  </a:cubicBezTo>
                  <a:cubicBezTo>
                    <a:pt x="9099" y="5169"/>
                    <a:pt x="9626" y="5379"/>
                    <a:pt x="10158" y="5379"/>
                  </a:cubicBezTo>
                  <a:cubicBezTo>
                    <a:pt x="10800" y="5379"/>
                    <a:pt x="11451" y="5074"/>
                    <a:pt x="11847" y="4506"/>
                  </a:cubicBezTo>
                  <a:cubicBezTo>
                    <a:pt x="12225" y="3970"/>
                    <a:pt x="12445" y="3277"/>
                    <a:pt x="12319" y="2489"/>
                  </a:cubicBezTo>
                  <a:cubicBezTo>
                    <a:pt x="12130" y="1008"/>
                    <a:pt x="10775" y="0"/>
                    <a:pt x="93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9343;p74">
              <a:extLst>
                <a:ext uri="{FF2B5EF4-FFF2-40B4-BE49-F238E27FC236}">
                  <a16:creationId xmlns:a16="http://schemas.microsoft.com/office/drawing/2014/main" id="{38A23E92-2FB3-0BF9-08C7-892061E6293F}"/>
                </a:ext>
              </a:extLst>
            </p:cNvPr>
            <p:cNvSpPr/>
            <p:nvPr/>
          </p:nvSpPr>
          <p:spPr>
            <a:xfrm>
              <a:off x="-40312700" y="3730575"/>
              <a:ext cx="185100" cy="190625"/>
            </a:xfrm>
            <a:custGeom>
              <a:avLst/>
              <a:gdLst/>
              <a:ahLst/>
              <a:cxnLst/>
              <a:rect l="l" t="t" r="r" b="b"/>
              <a:pathLst>
                <a:path w="7404" h="7625" extrusionOk="0">
                  <a:moveTo>
                    <a:pt x="2426" y="0"/>
                  </a:moveTo>
                  <a:lnTo>
                    <a:pt x="2426" y="5639"/>
                  </a:lnTo>
                  <a:cubicBezTo>
                    <a:pt x="2426" y="5860"/>
                    <a:pt x="2237" y="6017"/>
                    <a:pt x="2048" y="6017"/>
                  </a:cubicBezTo>
                  <a:cubicBezTo>
                    <a:pt x="1796" y="6017"/>
                    <a:pt x="1638" y="5828"/>
                    <a:pt x="1638" y="5639"/>
                  </a:cubicBezTo>
                  <a:lnTo>
                    <a:pt x="1638" y="473"/>
                  </a:lnTo>
                  <a:cubicBezTo>
                    <a:pt x="1229" y="851"/>
                    <a:pt x="630" y="1103"/>
                    <a:pt x="0" y="1134"/>
                  </a:cubicBezTo>
                  <a:lnTo>
                    <a:pt x="0" y="7246"/>
                  </a:lnTo>
                  <a:cubicBezTo>
                    <a:pt x="0" y="7467"/>
                    <a:pt x="189" y="7624"/>
                    <a:pt x="378" y="7624"/>
                  </a:cubicBezTo>
                  <a:lnTo>
                    <a:pt x="6994" y="7624"/>
                  </a:lnTo>
                  <a:cubicBezTo>
                    <a:pt x="7246" y="7624"/>
                    <a:pt x="7404" y="7435"/>
                    <a:pt x="7404" y="7246"/>
                  </a:cubicBezTo>
                  <a:lnTo>
                    <a:pt x="7404" y="1134"/>
                  </a:lnTo>
                  <a:cubicBezTo>
                    <a:pt x="6774" y="1071"/>
                    <a:pt x="6175" y="788"/>
                    <a:pt x="5734" y="315"/>
                  </a:cubicBezTo>
                  <a:lnTo>
                    <a:pt x="5734" y="5639"/>
                  </a:lnTo>
                  <a:cubicBezTo>
                    <a:pt x="5734" y="5860"/>
                    <a:pt x="5545" y="6017"/>
                    <a:pt x="5324" y="6017"/>
                  </a:cubicBezTo>
                  <a:cubicBezTo>
                    <a:pt x="5072" y="6017"/>
                    <a:pt x="4915" y="5828"/>
                    <a:pt x="4915" y="5639"/>
                  </a:cubicBezTo>
                  <a:lnTo>
                    <a:pt x="4915" y="0"/>
                  </a:lnTo>
                  <a:lnTo>
                    <a:pt x="4096" y="0"/>
                  </a:lnTo>
                  <a:lnTo>
                    <a:pt x="4096" y="5639"/>
                  </a:lnTo>
                  <a:cubicBezTo>
                    <a:pt x="4096" y="5860"/>
                    <a:pt x="3907" y="6017"/>
                    <a:pt x="3686" y="6017"/>
                  </a:cubicBezTo>
                  <a:cubicBezTo>
                    <a:pt x="3466" y="6017"/>
                    <a:pt x="3277" y="5828"/>
                    <a:pt x="3277" y="5639"/>
                  </a:cubicBezTo>
                  <a:lnTo>
                    <a:pt x="32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9344;p74">
              <a:extLst>
                <a:ext uri="{FF2B5EF4-FFF2-40B4-BE49-F238E27FC236}">
                  <a16:creationId xmlns:a16="http://schemas.microsoft.com/office/drawing/2014/main" id="{F20E5278-284D-64EF-B390-8BFD40D0491C}"/>
                </a:ext>
              </a:extLst>
            </p:cNvPr>
            <p:cNvSpPr/>
            <p:nvPr/>
          </p:nvSpPr>
          <p:spPr>
            <a:xfrm>
              <a:off x="-40250475" y="3688025"/>
              <a:ext cx="66950" cy="20500"/>
            </a:xfrm>
            <a:custGeom>
              <a:avLst/>
              <a:gdLst/>
              <a:ahLst/>
              <a:cxnLst/>
              <a:rect l="l" t="t" r="r" b="b"/>
              <a:pathLst>
                <a:path w="2678" h="820" extrusionOk="0">
                  <a:moveTo>
                    <a:pt x="0" y="1"/>
                  </a:moveTo>
                  <a:cubicBezTo>
                    <a:pt x="32" y="127"/>
                    <a:pt x="32" y="284"/>
                    <a:pt x="32" y="379"/>
                  </a:cubicBezTo>
                  <a:cubicBezTo>
                    <a:pt x="32" y="536"/>
                    <a:pt x="32" y="662"/>
                    <a:pt x="0" y="788"/>
                  </a:cubicBezTo>
                  <a:lnTo>
                    <a:pt x="2666" y="788"/>
                  </a:lnTo>
                  <a:cubicBezTo>
                    <a:pt x="2615" y="649"/>
                    <a:pt x="2615" y="555"/>
                    <a:pt x="2615" y="379"/>
                  </a:cubicBezTo>
                  <a:cubicBezTo>
                    <a:pt x="2615" y="284"/>
                    <a:pt x="2615" y="127"/>
                    <a:pt x="2678" y="1"/>
                  </a:cubicBezTo>
                  <a:close/>
                  <a:moveTo>
                    <a:pt x="2666" y="788"/>
                  </a:moveTo>
                  <a:cubicBezTo>
                    <a:pt x="2670" y="799"/>
                    <a:pt x="2674" y="809"/>
                    <a:pt x="2678" y="820"/>
                  </a:cubicBezTo>
                  <a:lnTo>
                    <a:pt x="2678" y="788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9345;p74">
            <a:extLst>
              <a:ext uri="{FF2B5EF4-FFF2-40B4-BE49-F238E27FC236}">
                <a16:creationId xmlns:a16="http://schemas.microsoft.com/office/drawing/2014/main" id="{C4AA913B-7788-D0A5-85C3-9A45B0D694A9}"/>
              </a:ext>
            </a:extLst>
          </p:cNvPr>
          <p:cNvSpPr/>
          <p:nvPr/>
        </p:nvSpPr>
        <p:spPr>
          <a:xfrm>
            <a:off x="12793447" y="838625"/>
            <a:ext cx="362613" cy="371902"/>
          </a:xfrm>
          <a:custGeom>
            <a:avLst/>
            <a:gdLst/>
            <a:ahLst/>
            <a:cxnLst/>
            <a:rect l="l" t="t" r="r" b="b"/>
            <a:pathLst>
              <a:path w="12414" h="12732" extrusionOk="0">
                <a:moveTo>
                  <a:pt x="11965" y="0"/>
                </a:moveTo>
                <a:cubicBezTo>
                  <a:pt x="11946" y="0"/>
                  <a:pt x="11928" y="1"/>
                  <a:pt x="11910" y="4"/>
                </a:cubicBezTo>
                <a:lnTo>
                  <a:pt x="4474" y="1642"/>
                </a:lnTo>
                <a:cubicBezTo>
                  <a:pt x="4254" y="1705"/>
                  <a:pt x="4128" y="1862"/>
                  <a:pt x="4128" y="2051"/>
                </a:cubicBezTo>
                <a:lnTo>
                  <a:pt x="4128" y="9108"/>
                </a:lnTo>
                <a:cubicBezTo>
                  <a:pt x="3718" y="8793"/>
                  <a:pt x="3120" y="8541"/>
                  <a:pt x="2490" y="8541"/>
                </a:cubicBezTo>
                <a:cubicBezTo>
                  <a:pt x="1103" y="8541"/>
                  <a:pt x="1" y="9486"/>
                  <a:pt x="1" y="10652"/>
                </a:cubicBezTo>
                <a:cubicBezTo>
                  <a:pt x="1" y="11786"/>
                  <a:pt x="1103" y="12731"/>
                  <a:pt x="2490" y="12731"/>
                </a:cubicBezTo>
                <a:cubicBezTo>
                  <a:pt x="3876" y="12731"/>
                  <a:pt x="4979" y="11786"/>
                  <a:pt x="4979" y="10652"/>
                </a:cubicBezTo>
                <a:lnTo>
                  <a:pt x="4979" y="4887"/>
                </a:lnTo>
                <a:lnTo>
                  <a:pt x="11595" y="3438"/>
                </a:lnTo>
                <a:lnTo>
                  <a:pt x="11595" y="7502"/>
                </a:lnTo>
                <a:cubicBezTo>
                  <a:pt x="11154" y="7187"/>
                  <a:pt x="10555" y="6935"/>
                  <a:pt x="9925" y="6935"/>
                </a:cubicBezTo>
                <a:cubicBezTo>
                  <a:pt x="8570" y="6935"/>
                  <a:pt x="7467" y="7880"/>
                  <a:pt x="7467" y="9014"/>
                </a:cubicBezTo>
                <a:cubicBezTo>
                  <a:pt x="7467" y="10180"/>
                  <a:pt x="8570" y="11125"/>
                  <a:pt x="9925" y="11125"/>
                </a:cubicBezTo>
                <a:cubicBezTo>
                  <a:pt x="11311" y="11125"/>
                  <a:pt x="12414" y="10180"/>
                  <a:pt x="12414" y="9014"/>
                </a:cubicBezTo>
                <a:lnTo>
                  <a:pt x="12414" y="445"/>
                </a:lnTo>
                <a:cubicBezTo>
                  <a:pt x="12414" y="182"/>
                  <a:pt x="12197" y="0"/>
                  <a:pt x="1196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6" name="Google Shape;9346;p74">
            <a:extLst>
              <a:ext uri="{FF2B5EF4-FFF2-40B4-BE49-F238E27FC236}">
                <a16:creationId xmlns:a16="http://schemas.microsoft.com/office/drawing/2014/main" id="{BF0CFAC1-C986-AFE8-102C-566C47EA4997}"/>
              </a:ext>
            </a:extLst>
          </p:cNvPr>
          <p:cNvGrpSpPr/>
          <p:nvPr/>
        </p:nvGrpSpPr>
        <p:grpSpPr>
          <a:xfrm>
            <a:off x="11514065" y="1288011"/>
            <a:ext cx="399038" cy="372165"/>
            <a:chOff x="-38542250" y="3220175"/>
            <a:chExt cx="341525" cy="318525"/>
          </a:xfrm>
        </p:grpSpPr>
        <p:sp>
          <p:nvSpPr>
            <p:cNvPr id="777" name="Google Shape;9347;p74">
              <a:extLst>
                <a:ext uri="{FF2B5EF4-FFF2-40B4-BE49-F238E27FC236}">
                  <a16:creationId xmlns:a16="http://schemas.microsoft.com/office/drawing/2014/main" id="{3C74C4AA-259D-BA4D-06C9-625E74EC8628}"/>
                </a:ext>
              </a:extLst>
            </p:cNvPr>
            <p:cNvSpPr/>
            <p:nvPr/>
          </p:nvSpPr>
          <p:spPr>
            <a:xfrm>
              <a:off x="-38542250" y="3440725"/>
              <a:ext cx="101750" cy="97975"/>
            </a:xfrm>
            <a:custGeom>
              <a:avLst/>
              <a:gdLst/>
              <a:ahLst/>
              <a:cxnLst/>
              <a:rect l="l" t="t" r="r" b="b"/>
              <a:pathLst>
                <a:path w="4070" h="3919" extrusionOk="0">
                  <a:moveTo>
                    <a:pt x="1455" y="0"/>
                  </a:moveTo>
                  <a:lnTo>
                    <a:pt x="1013" y="2489"/>
                  </a:lnTo>
                  <a:lnTo>
                    <a:pt x="289" y="3214"/>
                  </a:lnTo>
                  <a:cubicBezTo>
                    <a:pt x="1" y="3502"/>
                    <a:pt x="280" y="3919"/>
                    <a:pt x="597" y="3919"/>
                  </a:cubicBezTo>
                  <a:cubicBezTo>
                    <a:pt x="695" y="3919"/>
                    <a:pt x="798" y="3878"/>
                    <a:pt x="887" y="3781"/>
                  </a:cubicBezTo>
                  <a:lnTo>
                    <a:pt x="1612" y="3088"/>
                  </a:lnTo>
                  <a:lnTo>
                    <a:pt x="4069" y="2647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9348;p74">
              <a:extLst>
                <a:ext uri="{FF2B5EF4-FFF2-40B4-BE49-F238E27FC236}">
                  <a16:creationId xmlns:a16="http://schemas.microsoft.com/office/drawing/2014/main" id="{AED30C91-D6DD-6185-C78C-24EEF9DBEB60}"/>
                </a:ext>
              </a:extLst>
            </p:cNvPr>
            <p:cNvSpPr/>
            <p:nvPr/>
          </p:nvSpPr>
          <p:spPr>
            <a:xfrm>
              <a:off x="-38494875" y="3354075"/>
              <a:ext cx="141800" cy="141025"/>
            </a:xfrm>
            <a:custGeom>
              <a:avLst/>
              <a:gdLst/>
              <a:ahLst/>
              <a:cxnLst/>
              <a:rect l="l" t="t" r="r" b="b"/>
              <a:pathLst>
                <a:path w="5672" h="5641" extrusionOk="0">
                  <a:moveTo>
                    <a:pt x="2742" y="1"/>
                  </a:moveTo>
                  <a:lnTo>
                    <a:pt x="1" y="2710"/>
                  </a:lnTo>
                  <a:lnTo>
                    <a:pt x="2931" y="5640"/>
                  </a:lnTo>
                  <a:lnTo>
                    <a:pt x="5671" y="2899"/>
                  </a:lnTo>
                  <a:lnTo>
                    <a:pt x="274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9349;p74">
              <a:extLst>
                <a:ext uri="{FF2B5EF4-FFF2-40B4-BE49-F238E27FC236}">
                  <a16:creationId xmlns:a16="http://schemas.microsoft.com/office/drawing/2014/main" id="{218045A1-EBC1-6B8C-22E6-70E2B2439D79}"/>
                </a:ext>
              </a:extLst>
            </p:cNvPr>
            <p:cNvSpPr/>
            <p:nvPr/>
          </p:nvSpPr>
          <p:spPr>
            <a:xfrm>
              <a:off x="-38432050" y="3220175"/>
              <a:ext cx="231325" cy="192225"/>
            </a:xfrm>
            <a:custGeom>
              <a:avLst/>
              <a:gdLst/>
              <a:ahLst/>
              <a:cxnLst/>
              <a:rect l="l" t="t" r="r" b="b"/>
              <a:pathLst>
                <a:path w="9253" h="7689" extrusionOk="0">
                  <a:moveTo>
                    <a:pt x="3442" y="1"/>
                  </a:moveTo>
                  <a:cubicBezTo>
                    <a:pt x="3127" y="1"/>
                    <a:pt x="2812" y="127"/>
                    <a:pt x="2591" y="379"/>
                  </a:cubicBezTo>
                  <a:lnTo>
                    <a:pt x="292" y="2647"/>
                  </a:lnTo>
                  <a:cubicBezTo>
                    <a:pt x="1" y="2962"/>
                    <a:pt x="287" y="3370"/>
                    <a:pt x="607" y="3370"/>
                  </a:cubicBezTo>
                  <a:cubicBezTo>
                    <a:pt x="704" y="3370"/>
                    <a:pt x="803" y="3333"/>
                    <a:pt x="890" y="3246"/>
                  </a:cubicBezTo>
                  <a:lnTo>
                    <a:pt x="3190" y="946"/>
                  </a:lnTo>
                  <a:cubicBezTo>
                    <a:pt x="3269" y="867"/>
                    <a:pt x="3371" y="828"/>
                    <a:pt x="3474" y="828"/>
                  </a:cubicBezTo>
                  <a:cubicBezTo>
                    <a:pt x="3576" y="828"/>
                    <a:pt x="3678" y="867"/>
                    <a:pt x="3757" y="946"/>
                  </a:cubicBezTo>
                  <a:lnTo>
                    <a:pt x="4198" y="1387"/>
                  </a:lnTo>
                  <a:lnTo>
                    <a:pt x="827" y="4758"/>
                  </a:lnTo>
                  <a:lnTo>
                    <a:pt x="3726" y="7688"/>
                  </a:lnTo>
                  <a:lnTo>
                    <a:pt x="7821" y="3593"/>
                  </a:lnTo>
                  <a:cubicBezTo>
                    <a:pt x="9253" y="2161"/>
                    <a:pt x="8028" y="43"/>
                    <a:pt x="6392" y="43"/>
                  </a:cubicBezTo>
                  <a:cubicBezTo>
                    <a:pt x="5868" y="43"/>
                    <a:pt x="5301" y="261"/>
                    <a:pt x="4765" y="789"/>
                  </a:cubicBezTo>
                  <a:cubicBezTo>
                    <a:pt x="4324" y="379"/>
                    <a:pt x="4041" y="1"/>
                    <a:pt x="3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9350;p74">
            <a:extLst>
              <a:ext uri="{FF2B5EF4-FFF2-40B4-BE49-F238E27FC236}">
                <a16:creationId xmlns:a16="http://schemas.microsoft.com/office/drawing/2014/main" id="{4ADAD205-1CD5-AFA6-1FE2-2AAF84B09479}"/>
              </a:ext>
            </a:extLst>
          </p:cNvPr>
          <p:cNvGrpSpPr/>
          <p:nvPr/>
        </p:nvGrpSpPr>
        <p:grpSpPr>
          <a:xfrm>
            <a:off x="11535997" y="1747381"/>
            <a:ext cx="369974" cy="369068"/>
            <a:chOff x="-38537400" y="3588000"/>
            <a:chExt cx="316650" cy="315875"/>
          </a:xfrm>
        </p:grpSpPr>
        <p:sp>
          <p:nvSpPr>
            <p:cNvPr id="781" name="Google Shape;9351;p74">
              <a:extLst>
                <a:ext uri="{FF2B5EF4-FFF2-40B4-BE49-F238E27FC236}">
                  <a16:creationId xmlns:a16="http://schemas.microsoft.com/office/drawing/2014/main" id="{C43AC70E-AD3D-4319-62E2-DDE03717E218}"/>
                </a:ext>
              </a:extLst>
            </p:cNvPr>
            <p:cNvSpPr/>
            <p:nvPr/>
          </p:nvSpPr>
          <p:spPr>
            <a:xfrm>
              <a:off x="-38327900" y="3719550"/>
              <a:ext cx="20500" cy="41750"/>
            </a:xfrm>
            <a:custGeom>
              <a:avLst/>
              <a:gdLst/>
              <a:ahLst/>
              <a:cxnLst/>
              <a:rect l="l" t="t" r="r" b="b"/>
              <a:pathLst>
                <a:path w="820" h="1670" extrusionOk="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190" y="1607"/>
                    <a:pt x="442" y="1670"/>
                  </a:cubicBezTo>
                  <a:cubicBezTo>
                    <a:pt x="631" y="1607"/>
                    <a:pt x="820" y="1449"/>
                    <a:pt x="820" y="1229"/>
                  </a:cubicBezTo>
                  <a:lnTo>
                    <a:pt x="82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9352;p74">
              <a:extLst>
                <a:ext uri="{FF2B5EF4-FFF2-40B4-BE49-F238E27FC236}">
                  <a16:creationId xmlns:a16="http://schemas.microsoft.com/office/drawing/2014/main" id="{59F7204D-BC16-64E1-3671-56326126E49A}"/>
                </a:ext>
              </a:extLst>
            </p:cNvPr>
            <p:cNvSpPr/>
            <p:nvPr/>
          </p:nvSpPr>
          <p:spPr>
            <a:xfrm>
              <a:off x="-38452350" y="3719550"/>
              <a:ext cx="21300" cy="41750"/>
            </a:xfrm>
            <a:custGeom>
              <a:avLst/>
              <a:gdLst/>
              <a:ahLst/>
              <a:cxnLst/>
              <a:rect l="l" t="t" r="r" b="b"/>
              <a:pathLst>
                <a:path w="852" h="1670" extrusionOk="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221" y="1607"/>
                    <a:pt x="410" y="1670"/>
                  </a:cubicBezTo>
                  <a:cubicBezTo>
                    <a:pt x="631" y="1607"/>
                    <a:pt x="851" y="1449"/>
                    <a:pt x="851" y="1229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9353;p74">
              <a:extLst>
                <a:ext uri="{FF2B5EF4-FFF2-40B4-BE49-F238E27FC236}">
                  <a16:creationId xmlns:a16="http://schemas.microsoft.com/office/drawing/2014/main" id="{0F63F483-F59D-BDD4-B470-14F6317E8B32}"/>
                </a:ext>
              </a:extLst>
            </p:cNvPr>
            <p:cNvSpPr/>
            <p:nvPr/>
          </p:nvSpPr>
          <p:spPr>
            <a:xfrm>
              <a:off x="-38516925" y="3759700"/>
              <a:ext cx="275700" cy="144175"/>
            </a:xfrm>
            <a:custGeom>
              <a:avLst/>
              <a:gdLst/>
              <a:ahLst/>
              <a:cxnLst/>
              <a:rect l="l" t="t" r="r" b="b"/>
              <a:pathLst>
                <a:path w="11028" h="5767" extrusionOk="0">
                  <a:moveTo>
                    <a:pt x="7152" y="1671"/>
                  </a:moveTo>
                  <a:cubicBezTo>
                    <a:pt x="7404" y="1671"/>
                    <a:pt x="7593" y="1860"/>
                    <a:pt x="7593" y="2112"/>
                  </a:cubicBezTo>
                  <a:lnTo>
                    <a:pt x="7593" y="3750"/>
                  </a:lnTo>
                  <a:cubicBezTo>
                    <a:pt x="7593" y="4002"/>
                    <a:pt x="7404" y="4159"/>
                    <a:pt x="7152" y="4159"/>
                  </a:cubicBezTo>
                  <a:lnTo>
                    <a:pt x="3844" y="4159"/>
                  </a:lnTo>
                  <a:cubicBezTo>
                    <a:pt x="3624" y="4159"/>
                    <a:pt x="3434" y="3939"/>
                    <a:pt x="3434" y="3750"/>
                  </a:cubicBezTo>
                  <a:lnTo>
                    <a:pt x="3434" y="2112"/>
                  </a:lnTo>
                  <a:cubicBezTo>
                    <a:pt x="3434" y="1860"/>
                    <a:pt x="3624" y="1671"/>
                    <a:pt x="3844" y="1671"/>
                  </a:cubicBezTo>
                  <a:close/>
                  <a:moveTo>
                    <a:pt x="0" y="1"/>
                  </a:moveTo>
                  <a:lnTo>
                    <a:pt x="0" y="4537"/>
                  </a:lnTo>
                  <a:cubicBezTo>
                    <a:pt x="0" y="5199"/>
                    <a:pt x="568" y="5766"/>
                    <a:pt x="1261" y="5766"/>
                  </a:cubicBezTo>
                  <a:lnTo>
                    <a:pt x="9798" y="5766"/>
                  </a:lnTo>
                  <a:cubicBezTo>
                    <a:pt x="10460" y="5766"/>
                    <a:pt x="11027" y="5199"/>
                    <a:pt x="11027" y="4537"/>
                  </a:cubicBezTo>
                  <a:lnTo>
                    <a:pt x="11027" y="1"/>
                  </a:lnTo>
                  <a:lnTo>
                    <a:pt x="9168" y="1"/>
                  </a:lnTo>
                  <a:cubicBezTo>
                    <a:pt x="9011" y="473"/>
                    <a:pt x="8538" y="851"/>
                    <a:pt x="8003" y="851"/>
                  </a:cubicBezTo>
                  <a:cubicBezTo>
                    <a:pt x="7436" y="851"/>
                    <a:pt x="6995" y="473"/>
                    <a:pt x="6806" y="1"/>
                  </a:cubicBezTo>
                  <a:lnTo>
                    <a:pt x="4159" y="1"/>
                  </a:lnTo>
                  <a:cubicBezTo>
                    <a:pt x="4002" y="473"/>
                    <a:pt x="3560" y="851"/>
                    <a:pt x="2993" y="851"/>
                  </a:cubicBezTo>
                  <a:cubicBezTo>
                    <a:pt x="2489" y="851"/>
                    <a:pt x="2017" y="536"/>
                    <a:pt x="1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9354;p74">
              <a:extLst>
                <a:ext uri="{FF2B5EF4-FFF2-40B4-BE49-F238E27FC236}">
                  <a16:creationId xmlns:a16="http://schemas.microsoft.com/office/drawing/2014/main" id="{F619209E-7C5B-76A4-E1C4-643155D21035}"/>
                </a:ext>
              </a:extLst>
            </p:cNvPr>
            <p:cNvSpPr/>
            <p:nvPr/>
          </p:nvSpPr>
          <p:spPr>
            <a:xfrm>
              <a:off x="-38537400" y="3588000"/>
              <a:ext cx="316650" cy="151250"/>
            </a:xfrm>
            <a:custGeom>
              <a:avLst/>
              <a:gdLst/>
              <a:ahLst/>
              <a:cxnLst/>
              <a:rect l="l" t="t" r="r" b="b"/>
              <a:pathLst>
                <a:path w="12666" h="6050" extrusionOk="0">
                  <a:moveTo>
                    <a:pt x="7971" y="820"/>
                  </a:moveTo>
                  <a:cubicBezTo>
                    <a:pt x="8223" y="820"/>
                    <a:pt x="8381" y="1009"/>
                    <a:pt x="8412" y="1229"/>
                  </a:cubicBezTo>
                  <a:lnTo>
                    <a:pt x="8412" y="1639"/>
                  </a:lnTo>
                  <a:lnTo>
                    <a:pt x="4253" y="1639"/>
                  </a:lnTo>
                  <a:lnTo>
                    <a:pt x="4253" y="1229"/>
                  </a:lnTo>
                  <a:cubicBezTo>
                    <a:pt x="4253" y="1009"/>
                    <a:pt x="4443" y="851"/>
                    <a:pt x="4663" y="820"/>
                  </a:cubicBezTo>
                  <a:close/>
                  <a:moveTo>
                    <a:pt x="4632" y="1"/>
                  </a:moveTo>
                  <a:cubicBezTo>
                    <a:pt x="3970" y="1"/>
                    <a:pt x="3403" y="536"/>
                    <a:pt x="3403" y="1229"/>
                  </a:cubicBezTo>
                  <a:lnTo>
                    <a:pt x="3403" y="1639"/>
                  </a:lnTo>
                  <a:lnTo>
                    <a:pt x="1229" y="1639"/>
                  </a:lnTo>
                  <a:cubicBezTo>
                    <a:pt x="536" y="1639"/>
                    <a:pt x="0" y="2175"/>
                    <a:pt x="0" y="2868"/>
                  </a:cubicBezTo>
                  <a:lnTo>
                    <a:pt x="0" y="5609"/>
                  </a:lnTo>
                  <a:cubicBezTo>
                    <a:pt x="0" y="5861"/>
                    <a:pt x="189" y="6050"/>
                    <a:pt x="378" y="6050"/>
                  </a:cubicBezTo>
                  <a:lnTo>
                    <a:pt x="2584" y="6050"/>
                  </a:lnTo>
                  <a:lnTo>
                    <a:pt x="2584" y="4821"/>
                  </a:lnTo>
                  <a:cubicBezTo>
                    <a:pt x="2584" y="4600"/>
                    <a:pt x="2804" y="4380"/>
                    <a:pt x="3025" y="4380"/>
                  </a:cubicBezTo>
                  <a:lnTo>
                    <a:pt x="4663" y="4380"/>
                  </a:lnTo>
                  <a:cubicBezTo>
                    <a:pt x="4915" y="4380"/>
                    <a:pt x="5104" y="4600"/>
                    <a:pt x="5104" y="4821"/>
                  </a:cubicBezTo>
                  <a:lnTo>
                    <a:pt x="5104" y="6050"/>
                  </a:lnTo>
                  <a:lnTo>
                    <a:pt x="7593" y="6050"/>
                  </a:lnTo>
                  <a:lnTo>
                    <a:pt x="7593" y="4821"/>
                  </a:lnTo>
                  <a:cubicBezTo>
                    <a:pt x="7593" y="4600"/>
                    <a:pt x="7782" y="4380"/>
                    <a:pt x="7971" y="4380"/>
                  </a:cubicBezTo>
                  <a:lnTo>
                    <a:pt x="9641" y="4380"/>
                  </a:lnTo>
                  <a:cubicBezTo>
                    <a:pt x="9861" y="4380"/>
                    <a:pt x="10019" y="4600"/>
                    <a:pt x="10019" y="4821"/>
                  </a:cubicBezTo>
                  <a:lnTo>
                    <a:pt x="10019" y="6050"/>
                  </a:lnTo>
                  <a:lnTo>
                    <a:pt x="12224" y="6050"/>
                  </a:lnTo>
                  <a:cubicBezTo>
                    <a:pt x="12476" y="6050"/>
                    <a:pt x="12665" y="5861"/>
                    <a:pt x="12665" y="5609"/>
                  </a:cubicBezTo>
                  <a:lnTo>
                    <a:pt x="12665" y="2868"/>
                  </a:lnTo>
                  <a:cubicBezTo>
                    <a:pt x="12665" y="2238"/>
                    <a:pt x="12067" y="1639"/>
                    <a:pt x="11405" y="1639"/>
                  </a:cubicBezTo>
                  <a:lnTo>
                    <a:pt x="9200" y="1639"/>
                  </a:lnTo>
                  <a:lnTo>
                    <a:pt x="9200" y="1229"/>
                  </a:lnTo>
                  <a:cubicBezTo>
                    <a:pt x="9200" y="568"/>
                    <a:pt x="8664" y="32"/>
                    <a:pt x="79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9355;p74">
            <a:extLst>
              <a:ext uri="{FF2B5EF4-FFF2-40B4-BE49-F238E27FC236}">
                <a16:creationId xmlns:a16="http://schemas.microsoft.com/office/drawing/2014/main" id="{2941DBDF-695D-0A97-1098-1659A86EA0C1}"/>
              </a:ext>
            </a:extLst>
          </p:cNvPr>
          <p:cNvGrpSpPr/>
          <p:nvPr/>
        </p:nvGrpSpPr>
        <p:grpSpPr>
          <a:xfrm>
            <a:off x="11535077" y="2204910"/>
            <a:ext cx="371814" cy="369974"/>
            <a:chOff x="-38538975" y="3954250"/>
            <a:chExt cx="318225" cy="316650"/>
          </a:xfrm>
        </p:grpSpPr>
        <p:sp>
          <p:nvSpPr>
            <p:cNvPr id="786" name="Google Shape;9356;p74">
              <a:extLst>
                <a:ext uri="{FF2B5EF4-FFF2-40B4-BE49-F238E27FC236}">
                  <a16:creationId xmlns:a16="http://schemas.microsoft.com/office/drawing/2014/main" id="{3A607318-5BF4-9A2A-CD74-69D95402CCFD}"/>
                </a:ext>
              </a:extLst>
            </p:cNvPr>
            <p:cNvSpPr/>
            <p:nvPr/>
          </p:nvSpPr>
          <p:spPr>
            <a:xfrm>
              <a:off x="-38538975" y="3954250"/>
              <a:ext cx="254425" cy="253625"/>
            </a:xfrm>
            <a:custGeom>
              <a:avLst/>
              <a:gdLst/>
              <a:ahLst/>
              <a:cxnLst/>
              <a:rect l="l" t="t" r="r" b="b"/>
              <a:pathLst>
                <a:path w="10177" h="10145" extrusionOk="0">
                  <a:moveTo>
                    <a:pt x="5104" y="3813"/>
                  </a:moveTo>
                  <a:cubicBezTo>
                    <a:pt x="5797" y="3813"/>
                    <a:pt x="6364" y="4348"/>
                    <a:pt x="6364" y="5073"/>
                  </a:cubicBezTo>
                  <a:cubicBezTo>
                    <a:pt x="6364" y="5766"/>
                    <a:pt x="5797" y="6333"/>
                    <a:pt x="5104" y="6333"/>
                  </a:cubicBezTo>
                  <a:cubicBezTo>
                    <a:pt x="4379" y="6333"/>
                    <a:pt x="3844" y="5766"/>
                    <a:pt x="3844" y="5073"/>
                  </a:cubicBezTo>
                  <a:cubicBezTo>
                    <a:pt x="3844" y="4411"/>
                    <a:pt x="4411" y="3813"/>
                    <a:pt x="5104" y="3813"/>
                  </a:cubicBezTo>
                  <a:close/>
                  <a:moveTo>
                    <a:pt x="5104" y="0"/>
                  </a:moveTo>
                  <a:cubicBezTo>
                    <a:pt x="2300" y="0"/>
                    <a:pt x="0" y="2269"/>
                    <a:pt x="0" y="5073"/>
                  </a:cubicBezTo>
                  <a:cubicBezTo>
                    <a:pt x="63" y="7908"/>
                    <a:pt x="2300" y="10145"/>
                    <a:pt x="5104" y="10145"/>
                  </a:cubicBezTo>
                  <a:cubicBezTo>
                    <a:pt x="7877" y="10145"/>
                    <a:pt x="10176" y="7877"/>
                    <a:pt x="10176" y="5073"/>
                  </a:cubicBezTo>
                  <a:cubicBezTo>
                    <a:pt x="10176" y="2269"/>
                    <a:pt x="7877" y="0"/>
                    <a:pt x="51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9357;p74">
              <a:extLst>
                <a:ext uri="{FF2B5EF4-FFF2-40B4-BE49-F238E27FC236}">
                  <a16:creationId xmlns:a16="http://schemas.microsoft.com/office/drawing/2014/main" id="{9C82C89A-7BBF-6704-4897-EA0A944C2050}"/>
                </a:ext>
              </a:extLst>
            </p:cNvPr>
            <p:cNvSpPr/>
            <p:nvPr/>
          </p:nvSpPr>
          <p:spPr>
            <a:xfrm>
              <a:off x="-38496450" y="4081725"/>
              <a:ext cx="275700" cy="189175"/>
            </a:xfrm>
            <a:custGeom>
              <a:avLst/>
              <a:gdLst/>
              <a:ahLst/>
              <a:cxnLst/>
              <a:rect l="l" t="t" r="r" b="b"/>
              <a:pathLst>
                <a:path w="11028" h="7567" extrusionOk="0">
                  <a:moveTo>
                    <a:pt x="9774" y="0"/>
                  </a:moveTo>
                  <a:cubicBezTo>
                    <a:pt x="9040" y="0"/>
                    <a:pt x="8444" y="548"/>
                    <a:pt x="8444" y="1265"/>
                  </a:cubicBezTo>
                  <a:cubicBezTo>
                    <a:pt x="8444" y="1801"/>
                    <a:pt x="8790" y="2305"/>
                    <a:pt x="9295" y="2463"/>
                  </a:cubicBezTo>
                  <a:lnTo>
                    <a:pt x="9295" y="2967"/>
                  </a:lnTo>
                  <a:cubicBezTo>
                    <a:pt x="9295" y="4416"/>
                    <a:pt x="8192" y="5645"/>
                    <a:pt x="6774" y="5834"/>
                  </a:cubicBezTo>
                  <a:lnTo>
                    <a:pt x="6774" y="4825"/>
                  </a:lnTo>
                  <a:cubicBezTo>
                    <a:pt x="5829" y="5487"/>
                    <a:pt x="4663" y="5865"/>
                    <a:pt x="3403" y="5865"/>
                  </a:cubicBezTo>
                  <a:cubicBezTo>
                    <a:pt x="2143" y="5865"/>
                    <a:pt x="977" y="5487"/>
                    <a:pt x="1" y="4825"/>
                  </a:cubicBezTo>
                  <a:lnTo>
                    <a:pt x="1" y="6306"/>
                  </a:lnTo>
                  <a:cubicBezTo>
                    <a:pt x="1" y="7031"/>
                    <a:pt x="568" y="7566"/>
                    <a:pt x="1261" y="7566"/>
                  </a:cubicBezTo>
                  <a:lnTo>
                    <a:pt x="5388" y="7566"/>
                  </a:lnTo>
                  <a:cubicBezTo>
                    <a:pt x="5955" y="7566"/>
                    <a:pt x="6459" y="7220"/>
                    <a:pt x="6617" y="6716"/>
                  </a:cubicBezTo>
                  <a:cubicBezTo>
                    <a:pt x="8601" y="6495"/>
                    <a:pt x="10082" y="4920"/>
                    <a:pt x="10114" y="2904"/>
                  </a:cubicBezTo>
                  <a:lnTo>
                    <a:pt x="10114" y="2400"/>
                  </a:lnTo>
                  <a:cubicBezTo>
                    <a:pt x="10649" y="2211"/>
                    <a:pt x="11027" y="1706"/>
                    <a:pt x="10996" y="1108"/>
                  </a:cubicBezTo>
                  <a:cubicBezTo>
                    <a:pt x="10964" y="572"/>
                    <a:pt x="10492" y="100"/>
                    <a:pt x="9893" y="5"/>
                  </a:cubicBezTo>
                  <a:cubicBezTo>
                    <a:pt x="9853" y="2"/>
                    <a:pt x="9813" y="0"/>
                    <a:pt x="97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9358;p74">
            <a:extLst>
              <a:ext uri="{FF2B5EF4-FFF2-40B4-BE49-F238E27FC236}">
                <a16:creationId xmlns:a16="http://schemas.microsoft.com/office/drawing/2014/main" id="{BEA3D233-C6B3-7BAE-4FBA-F0335D489D34}"/>
              </a:ext>
            </a:extLst>
          </p:cNvPr>
          <p:cNvGrpSpPr/>
          <p:nvPr/>
        </p:nvGrpSpPr>
        <p:grpSpPr>
          <a:xfrm>
            <a:off x="12852389" y="2199837"/>
            <a:ext cx="375465" cy="371814"/>
            <a:chOff x="-37385100" y="3949908"/>
            <a:chExt cx="321350" cy="318225"/>
          </a:xfrm>
        </p:grpSpPr>
        <p:sp>
          <p:nvSpPr>
            <p:cNvPr id="789" name="Google Shape;9359;p74">
              <a:extLst>
                <a:ext uri="{FF2B5EF4-FFF2-40B4-BE49-F238E27FC236}">
                  <a16:creationId xmlns:a16="http://schemas.microsoft.com/office/drawing/2014/main" id="{809500FF-0302-0672-FDE9-777DAE897524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9360;p74">
              <a:extLst>
                <a:ext uri="{FF2B5EF4-FFF2-40B4-BE49-F238E27FC236}">
                  <a16:creationId xmlns:a16="http://schemas.microsoft.com/office/drawing/2014/main" id="{5171D8BA-0A2F-F1C8-CE09-C92F50B58C79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9367;p74">
            <a:extLst>
              <a:ext uri="{FF2B5EF4-FFF2-40B4-BE49-F238E27FC236}">
                <a16:creationId xmlns:a16="http://schemas.microsoft.com/office/drawing/2014/main" id="{9E4B032E-DDED-B190-FB0F-562ED4B089DA}"/>
              </a:ext>
            </a:extLst>
          </p:cNvPr>
          <p:cNvGrpSpPr/>
          <p:nvPr/>
        </p:nvGrpSpPr>
        <p:grpSpPr>
          <a:xfrm>
            <a:off x="11027595" y="372331"/>
            <a:ext cx="371814" cy="369974"/>
            <a:chOff x="-41893475" y="3584850"/>
            <a:chExt cx="318225" cy="316650"/>
          </a:xfrm>
        </p:grpSpPr>
        <p:sp>
          <p:nvSpPr>
            <p:cNvPr id="792" name="Google Shape;9368;p74">
              <a:extLst>
                <a:ext uri="{FF2B5EF4-FFF2-40B4-BE49-F238E27FC236}">
                  <a16:creationId xmlns:a16="http://schemas.microsoft.com/office/drawing/2014/main" id="{7585FBFE-AAED-B93E-D092-CC921AA9C7A9}"/>
                </a:ext>
              </a:extLst>
            </p:cNvPr>
            <p:cNvSpPr/>
            <p:nvPr/>
          </p:nvSpPr>
          <p:spPr>
            <a:xfrm>
              <a:off x="-41827300" y="371560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9369;p74">
              <a:extLst>
                <a:ext uri="{FF2B5EF4-FFF2-40B4-BE49-F238E27FC236}">
                  <a16:creationId xmlns:a16="http://schemas.microsoft.com/office/drawing/2014/main" id="{473DF6AF-65B0-CD0C-55BF-8BBD7D61781C}"/>
                </a:ext>
              </a:extLst>
            </p:cNvPr>
            <p:cNvSpPr/>
            <p:nvPr/>
          </p:nvSpPr>
          <p:spPr>
            <a:xfrm>
              <a:off x="-41726500" y="3586725"/>
              <a:ext cx="151250" cy="147800"/>
            </a:xfrm>
            <a:custGeom>
              <a:avLst/>
              <a:gdLst/>
              <a:ahLst/>
              <a:cxnLst/>
              <a:rect l="l" t="t" r="r" b="b"/>
              <a:pathLst>
                <a:path w="6050" h="5912" extrusionOk="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9370;p74">
              <a:extLst>
                <a:ext uri="{FF2B5EF4-FFF2-40B4-BE49-F238E27FC236}">
                  <a16:creationId xmlns:a16="http://schemas.microsoft.com/office/drawing/2014/main" id="{43636470-EEBB-F6FD-AD63-8E705EEF201B}"/>
                </a:ext>
              </a:extLst>
            </p:cNvPr>
            <p:cNvSpPr/>
            <p:nvPr/>
          </p:nvSpPr>
          <p:spPr>
            <a:xfrm>
              <a:off x="-41808400" y="3584850"/>
              <a:ext cx="148100" cy="89825"/>
            </a:xfrm>
            <a:custGeom>
              <a:avLst/>
              <a:gdLst/>
              <a:ahLst/>
              <a:cxnLst/>
              <a:rect l="l" t="t" r="r" b="b"/>
              <a:pathLst>
                <a:path w="5924" h="3593" extrusionOk="0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9371;p74">
              <a:extLst>
                <a:ext uri="{FF2B5EF4-FFF2-40B4-BE49-F238E27FC236}">
                  <a16:creationId xmlns:a16="http://schemas.microsoft.com/office/drawing/2014/main" id="{C078905B-D481-4186-7FCE-0351B30961C7}"/>
                </a:ext>
              </a:extLst>
            </p:cNvPr>
            <p:cNvSpPr/>
            <p:nvPr/>
          </p:nvSpPr>
          <p:spPr>
            <a:xfrm>
              <a:off x="-41893475" y="3586725"/>
              <a:ext cx="148875" cy="147025"/>
            </a:xfrm>
            <a:custGeom>
              <a:avLst/>
              <a:gdLst/>
              <a:ahLst/>
              <a:cxnLst/>
              <a:rect l="l" t="t" r="r" b="b"/>
              <a:pathLst>
                <a:path w="5955" h="5881" extrusionOk="0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6" name="Google Shape;9372;p74">
            <a:extLst>
              <a:ext uri="{FF2B5EF4-FFF2-40B4-BE49-F238E27FC236}">
                <a16:creationId xmlns:a16="http://schemas.microsoft.com/office/drawing/2014/main" id="{90FE39E4-EA5A-1276-CD3B-90EA1F059779}"/>
              </a:ext>
            </a:extLst>
          </p:cNvPr>
          <p:cNvSpPr/>
          <p:nvPr/>
        </p:nvSpPr>
        <p:spPr>
          <a:xfrm>
            <a:off x="11030568" y="816631"/>
            <a:ext cx="371814" cy="369302"/>
          </a:xfrm>
          <a:custGeom>
            <a:avLst/>
            <a:gdLst/>
            <a:ahLst/>
            <a:cxnLst/>
            <a:rect l="l" t="t" r="r" b="b"/>
            <a:pathLst>
              <a:path w="12729" h="12643" extrusionOk="0">
                <a:moveTo>
                  <a:pt x="6365" y="2395"/>
                </a:moveTo>
                <a:cubicBezTo>
                  <a:pt x="7026" y="2395"/>
                  <a:pt x="7562" y="2962"/>
                  <a:pt x="7562" y="3655"/>
                </a:cubicBezTo>
                <a:cubicBezTo>
                  <a:pt x="7562" y="4348"/>
                  <a:pt x="7026" y="4884"/>
                  <a:pt x="6365" y="4884"/>
                </a:cubicBezTo>
                <a:cubicBezTo>
                  <a:pt x="5672" y="4884"/>
                  <a:pt x="5136" y="4348"/>
                  <a:pt x="5136" y="3655"/>
                </a:cubicBezTo>
                <a:cubicBezTo>
                  <a:pt x="5073" y="2962"/>
                  <a:pt x="5672" y="2395"/>
                  <a:pt x="6365" y="2395"/>
                </a:cubicBezTo>
                <a:close/>
                <a:moveTo>
                  <a:pt x="6806" y="5640"/>
                </a:moveTo>
                <a:lnTo>
                  <a:pt x="8349" y="8192"/>
                </a:lnTo>
                <a:lnTo>
                  <a:pt x="7530" y="8192"/>
                </a:lnTo>
                <a:cubicBezTo>
                  <a:pt x="7373" y="7719"/>
                  <a:pt x="6900" y="7373"/>
                  <a:pt x="6333" y="7373"/>
                </a:cubicBezTo>
                <a:cubicBezTo>
                  <a:pt x="5798" y="7373"/>
                  <a:pt x="5357" y="7719"/>
                  <a:pt x="5167" y="8192"/>
                </a:cubicBezTo>
                <a:lnTo>
                  <a:pt x="4285" y="8192"/>
                </a:lnTo>
                <a:lnTo>
                  <a:pt x="5829" y="5640"/>
                </a:lnTo>
                <a:cubicBezTo>
                  <a:pt x="5987" y="5671"/>
                  <a:pt x="6144" y="5734"/>
                  <a:pt x="6365" y="5734"/>
                </a:cubicBezTo>
                <a:cubicBezTo>
                  <a:pt x="6491" y="5734"/>
                  <a:pt x="6680" y="5671"/>
                  <a:pt x="6806" y="5640"/>
                </a:cubicBezTo>
                <a:close/>
                <a:moveTo>
                  <a:pt x="6365" y="8192"/>
                </a:moveTo>
                <a:cubicBezTo>
                  <a:pt x="6585" y="8192"/>
                  <a:pt x="6743" y="8412"/>
                  <a:pt x="6743" y="8633"/>
                </a:cubicBezTo>
                <a:cubicBezTo>
                  <a:pt x="6743" y="8822"/>
                  <a:pt x="6585" y="9042"/>
                  <a:pt x="6365" y="9042"/>
                </a:cubicBezTo>
                <a:cubicBezTo>
                  <a:pt x="6113" y="9042"/>
                  <a:pt x="5955" y="8822"/>
                  <a:pt x="5955" y="8633"/>
                </a:cubicBezTo>
                <a:cubicBezTo>
                  <a:pt x="5955" y="8412"/>
                  <a:pt x="6144" y="8255"/>
                  <a:pt x="6365" y="8192"/>
                </a:cubicBezTo>
                <a:close/>
                <a:moveTo>
                  <a:pt x="6428" y="0"/>
                </a:moveTo>
                <a:cubicBezTo>
                  <a:pt x="5766" y="0"/>
                  <a:pt x="5199" y="568"/>
                  <a:pt x="5199" y="1229"/>
                </a:cubicBezTo>
                <a:lnTo>
                  <a:pt x="5199" y="2080"/>
                </a:lnTo>
                <a:cubicBezTo>
                  <a:pt x="4695" y="2489"/>
                  <a:pt x="4380" y="3025"/>
                  <a:pt x="4380" y="3718"/>
                </a:cubicBezTo>
                <a:cubicBezTo>
                  <a:pt x="4380" y="4065"/>
                  <a:pt x="4443" y="4380"/>
                  <a:pt x="4600" y="4695"/>
                </a:cubicBezTo>
                <a:lnTo>
                  <a:pt x="2458" y="8286"/>
                </a:lnTo>
                <a:lnTo>
                  <a:pt x="505" y="8286"/>
                </a:lnTo>
                <a:cubicBezTo>
                  <a:pt x="284" y="8286"/>
                  <a:pt x="95" y="8475"/>
                  <a:pt x="95" y="8664"/>
                </a:cubicBezTo>
                <a:cubicBezTo>
                  <a:pt x="1" y="8822"/>
                  <a:pt x="190" y="9042"/>
                  <a:pt x="410" y="9042"/>
                </a:cubicBezTo>
                <a:lnTo>
                  <a:pt x="1859" y="9042"/>
                </a:lnTo>
                <a:cubicBezTo>
                  <a:pt x="1261" y="9987"/>
                  <a:pt x="631" y="10775"/>
                  <a:pt x="631" y="11437"/>
                </a:cubicBezTo>
                <a:cubicBezTo>
                  <a:pt x="631" y="12108"/>
                  <a:pt x="1021" y="12642"/>
                  <a:pt x="1366" y="12642"/>
                </a:cubicBezTo>
                <a:cubicBezTo>
                  <a:pt x="1491" y="12642"/>
                  <a:pt x="1610" y="12572"/>
                  <a:pt x="1702" y="12413"/>
                </a:cubicBezTo>
                <a:lnTo>
                  <a:pt x="3781" y="9074"/>
                </a:lnTo>
                <a:lnTo>
                  <a:pt x="5167" y="9074"/>
                </a:lnTo>
                <a:cubicBezTo>
                  <a:pt x="5325" y="9546"/>
                  <a:pt x="5798" y="9893"/>
                  <a:pt x="6333" y="9893"/>
                </a:cubicBezTo>
                <a:cubicBezTo>
                  <a:pt x="6900" y="9893"/>
                  <a:pt x="7341" y="9546"/>
                  <a:pt x="7530" y="9074"/>
                </a:cubicBezTo>
                <a:lnTo>
                  <a:pt x="8854" y="9074"/>
                </a:lnTo>
                <a:lnTo>
                  <a:pt x="10964" y="12413"/>
                </a:lnTo>
                <a:cubicBezTo>
                  <a:pt x="11056" y="12572"/>
                  <a:pt x="11173" y="12642"/>
                  <a:pt x="11295" y="12642"/>
                </a:cubicBezTo>
                <a:cubicBezTo>
                  <a:pt x="11630" y="12642"/>
                  <a:pt x="12004" y="12108"/>
                  <a:pt x="12004" y="11437"/>
                </a:cubicBezTo>
                <a:cubicBezTo>
                  <a:pt x="12004" y="10775"/>
                  <a:pt x="11374" y="9987"/>
                  <a:pt x="10807" y="9042"/>
                </a:cubicBezTo>
                <a:lnTo>
                  <a:pt x="12288" y="9042"/>
                </a:lnTo>
                <a:cubicBezTo>
                  <a:pt x="12540" y="9042"/>
                  <a:pt x="12729" y="8822"/>
                  <a:pt x="12729" y="8633"/>
                </a:cubicBezTo>
                <a:cubicBezTo>
                  <a:pt x="12729" y="8412"/>
                  <a:pt x="12540" y="8255"/>
                  <a:pt x="12288" y="8255"/>
                </a:cubicBezTo>
                <a:lnTo>
                  <a:pt x="10334" y="8255"/>
                </a:lnTo>
                <a:lnTo>
                  <a:pt x="8192" y="4695"/>
                </a:lnTo>
                <a:cubicBezTo>
                  <a:pt x="8349" y="4380"/>
                  <a:pt x="8475" y="4065"/>
                  <a:pt x="8475" y="3718"/>
                </a:cubicBezTo>
                <a:cubicBezTo>
                  <a:pt x="8475" y="3056"/>
                  <a:pt x="8160" y="2458"/>
                  <a:pt x="7656" y="2080"/>
                </a:cubicBezTo>
                <a:lnTo>
                  <a:pt x="7656" y="1229"/>
                </a:lnTo>
                <a:cubicBezTo>
                  <a:pt x="7656" y="568"/>
                  <a:pt x="7089" y="0"/>
                  <a:pt x="642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9373;p74">
            <a:extLst>
              <a:ext uri="{FF2B5EF4-FFF2-40B4-BE49-F238E27FC236}">
                <a16:creationId xmlns:a16="http://schemas.microsoft.com/office/drawing/2014/main" id="{6F166993-4622-E6E1-9965-0E4C60F01EAA}"/>
              </a:ext>
            </a:extLst>
          </p:cNvPr>
          <p:cNvSpPr/>
          <p:nvPr/>
        </p:nvSpPr>
        <p:spPr>
          <a:xfrm>
            <a:off x="9742326" y="1308969"/>
            <a:ext cx="438997" cy="369039"/>
          </a:xfrm>
          <a:custGeom>
            <a:avLst/>
            <a:gdLst/>
            <a:ahLst/>
            <a:cxnLst/>
            <a:rect l="l" t="t" r="r" b="b"/>
            <a:pathLst>
              <a:path w="15029" h="12634" extrusionOk="0">
                <a:moveTo>
                  <a:pt x="10155" y="885"/>
                </a:moveTo>
                <a:cubicBezTo>
                  <a:pt x="10393" y="885"/>
                  <a:pt x="10643" y="915"/>
                  <a:pt x="10901" y="977"/>
                </a:cubicBezTo>
                <a:cubicBezTo>
                  <a:pt x="10586" y="2332"/>
                  <a:pt x="9546" y="2994"/>
                  <a:pt x="8475" y="3025"/>
                </a:cubicBezTo>
                <a:lnTo>
                  <a:pt x="8444" y="3025"/>
                </a:lnTo>
                <a:cubicBezTo>
                  <a:pt x="8192" y="3025"/>
                  <a:pt x="7971" y="2994"/>
                  <a:pt x="7719" y="2899"/>
                </a:cubicBezTo>
                <a:cubicBezTo>
                  <a:pt x="8009" y="1661"/>
                  <a:pt x="8937" y="885"/>
                  <a:pt x="10155" y="885"/>
                </a:cubicBezTo>
                <a:close/>
                <a:moveTo>
                  <a:pt x="9924" y="4348"/>
                </a:moveTo>
                <a:cubicBezTo>
                  <a:pt x="10271" y="4443"/>
                  <a:pt x="11122" y="5262"/>
                  <a:pt x="11122" y="6648"/>
                </a:cubicBezTo>
                <a:cubicBezTo>
                  <a:pt x="11122" y="7247"/>
                  <a:pt x="10996" y="7845"/>
                  <a:pt x="10807" y="8381"/>
                </a:cubicBezTo>
                <a:cubicBezTo>
                  <a:pt x="10744" y="8538"/>
                  <a:pt x="10555" y="8664"/>
                  <a:pt x="10397" y="8664"/>
                </a:cubicBezTo>
                <a:cubicBezTo>
                  <a:pt x="10176" y="8664"/>
                  <a:pt x="9956" y="8475"/>
                  <a:pt x="9956" y="8223"/>
                </a:cubicBezTo>
                <a:cubicBezTo>
                  <a:pt x="9956" y="8066"/>
                  <a:pt x="10807" y="6050"/>
                  <a:pt x="9641" y="5136"/>
                </a:cubicBezTo>
                <a:cubicBezTo>
                  <a:pt x="9546" y="5073"/>
                  <a:pt x="9483" y="4947"/>
                  <a:pt x="9483" y="4789"/>
                </a:cubicBezTo>
                <a:cubicBezTo>
                  <a:pt x="9483" y="4569"/>
                  <a:pt x="9704" y="4348"/>
                  <a:pt x="9924" y="4348"/>
                </a:cubicBezTo>
                <a:close/>
                <a:moveTo>
                  <a:pt x="10176" y="1"/>
                </a:moveTo>
                <a:cubicBezTo>
                  <a:pt x="8948" y="1"/>
                  <a:pt x="7688" y="631"/>
                  <a:pt x="7089" y="2048"/>
                </a:cubicBezTo>
                <a:cubicBezTo>
                  <a:pt x="6711" y="1450"/>
                  <a:pt x="6270" y="1166"/>
                  <a:pt x="5734" y="914"/>
                </a:cubicBezTo>
                <a:cubicBezTo>
                  <a:pt x="5659" y="879"/>
                  <a:pt x="5588" y="863"/>
                  <a:pt x="5522" y="863"/>
                </a:cubicBezTo>
                <a:cubicBezTo>
                  <a:pt x="5118" y="863"/>
                  <a:pt x="4923" y="1449"/>
                  <a:pt x="5356" y="1639"/>
                </a:cubicBezTo>
                <a:cubicBezTo>
                  <a:pt x="5986" y="1954"/>
                  <a:pt x="6459" y="2363"/>
                  <a:pt x="6711" y="3151"/>
                </a:cubicBezTo>
                <a:cubicBezTo>
                  <a:pt x="6207" y="2836"/>
                  <a:pt x="5797" y="2489"/>
                  <a:pt x="5199" y="2489"/>
                </a:cubicBezTo>
                <a:cubicBezTo>
                  <a:pt x="4537" y="2521"/>
                  <a:pt x="3718" y="2868"/>
                  <a:pt x="2993" y="3529"/>
                </a:cubicBezTo>
                <a:cubicBezTo>
                  <a:pt x="0" y="6491"/>
                  <a:pt x="3182" y="12634"/>
                  <a:pt x="5514" y="12634"/>
                </a:cubicBezTo>
                <a:cubicBezTo>
                  <a:pt x="5829" y="12634"/>
                  <a:pt x="6144" y="12571"/>
                  <a:pt x="6427" y="12350"/>
                </a:cubicBezTo>
                <a:cubicBezTo>
                  <a:pt x="6821" y="12098"/>
                  <a:pt x="7050" y="11972"/>
                  <a:pt x="7278" y="11972"/>
                </a:cubicBezTo>
                <a:cubicBezTo>
                  <a:pt x="7506" y="11972"/>
                  <a:pt x="7735" y="12098"/>
                  <a:pt x="8129" y="12350"/>
                </a:cubicBezTo>
                <a:cubicBezTo>
                  <a:pt x="8412" y="12571"/>
                  <a:pt x="8727" y="12634"/>
                  <a:pt x="9042" y="12634"/>
                </a:cubicBezTo>
                <a:cubicBezTo>
                  <a:pt x="11594" y="12634"/>
                  <a:pt x="15028" y="5325"/>
                  <a:pt x="10712" y="2899"/>
                </a:cubicBezTo>
                <a:cubicBezTo>
                  <a:pt x="11405" y="2237"/>
                  <a:pt x="11815" y="1261"/>
                  <a:pt x="11815" y="662"/>
                </a:cubicBezTo>
                <a:cubicBezTo>
                  <a:pt x="11815" y="505"/>
                  <a:pt x="11720" y="347"/>
                  <a:pt x="11563" y="284"/>
                </a:cubicBezTo>
                <a:cubicBezTo>
                  <a:pt x="11090" y="127"/>
                  <a:pt x="10649" y="1"/>
                  <a:pt x="1017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9374;p74">
            <a:extLst>
              <a:ext uri="{FF2B5EF4-FFF2-40B4-BE49-F238E27FC236}">
                <a16:creationId xmlns:a16="http://schemas.microsoft.com/office/drawing/2014/main" id="{8E7F37D3-0B41-AFC7-DBED-16383A362FB2}"/>
              </a:ext>
            </a:extLst>
          </p:cNvPr>
          <p:cNvGrpSpPr/>
          <p:nvPr/>
        </p:nvGrpSpPr>
        <p:grpSpPr>
          <a:xfrm>
            <a:off x="9797623" y="1767623"/>
            <a:ext cx="337522" cy="370909"/>
            <a:chOff x="-39998250" y="3605325"/>
            <a:chExt cx="288875" cy="317450"/>
          </a:xfrm>
        </p:grpSpPr>
        <p:sp>
          <p:nvSpPr>
            <p:cNvPr id="799" name="Google Shape;9375;p74">
              <a:extLst>
                <a:ext uri="{FF2B5EF4-FFF2-40B4-BE49-F238E27FC236}">
                  <a16:creationId xmlns:a16="http://schemas.microsoft.com/office/drawing/2014/main" id="{6A2F0F45-261D-20D5-CEEC-E51C82358E59}"/>
                </a:ext>
              </a:extLst>
            </p:cNvPr>
            <p:cNvSpPr/>
            <p:nvPr/>
          </p:nvSpPr>
          <p:spPr>
            <a:xfrm>
              <a:off x="-39998250" y="3799600"/>
              <a:ext cx="288875" cy="123175"/>
            </a:xfrm>
            <a:custGeom>
              <a:avLst/>
              <a:gdLst/>
              <a:ahLst/>
              <a:cxnLst/>
              <a:rect l="l" t="t" r="r" b="b"/>
              <a:pathLst>
                <a:path w="11555" h="4927" extrusionOk="0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9376;p74">
              <a:extLst>
                <a:ext uri="{FF2B5EF4-FFF2-40B4-BE49-F238E27FC236}">
                  <a16:creationId xmlns:a16="http://schemas.microsoft.com/office/drawing/2014/main" id="{188EC1B3-5952-C48F-FDB0-6626BF432CF0}"/>
                </a:ext>
              </a:extLst>
            </p:cNvPr>
            <p:cNvSpPr/>
            <p:nvPr/>
          </p:nvSpPr>
          <p:spPr>
            <a:xfrm>
              <a:off x="-39940950" y="3605325"/>
              <a:ext cx="160700" cy="212050"/>
            </a:xfrm>
            <a:custGeom>
              <a:avLst/>
              <a:gdLst/>
              <a:ahLst/>
              <a:cxnLst/>
              <a:rect l="l" t="t" r="r" b="b"/>
              <a:pathLst>
                <a:path w="6428" h="8482" extrusionOk="0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9377;p74">
            <a:extLst>
              <a:ext uri="{FF2B5EF4-FFF2-40B4-BE49-F238E27FC236}">
                <a16:creationId xmlns:a16="http://schemas.microsoft.com/office/drawing/2014/main" id="{AB794384-314E-79AD-B34C-96BEA544F91D}"/>
              </a:ext>
            </a:extLst>
          </p:cNvPr>
          <p:cNvGrpSpPr/>
          <p:nvPr/>
        </p:nvGrpSpPr>
        <p:grpSpPr>
          <a:xfrm>
            <a:off x="9781397" y="2226087"/>
            <a:ext cx="369974" cy="369945"/>
            <a:chOff x="-40011050" y="3972375"/>
            <a:chExt cx="316650" cy="316625"/>
          </a:xfrm>
        </p:grpSpPr>
        <p:sp>
          <p:nvSpPr>
            <p:cNvPr id="802" name="Google Shape;9378;p74">
              <a:extLst>
                <a:ext uri="{FF2B5EF4-FFF2-40B4-BE49-F238E27FC236}">
                  <a16:creationId xmlns:a16="http://schemas.microsoft.com/office/drawing/2014/main" id="{9D9A4F23-7E90-5362-A006-461C213F2227}"/>
                </a:ext>
              </a:extLst>
            </p:cNvPr>
            <p:cNvSpPr/>
            <p:nvPr/>
          </p:nvSpPr>
          <p:spPr>
            <a:xfrm>
              <a:off x="-40011050" y="3972375"/>
              <a:ext cx="316650" cy="232350"/>
            </a:xfrm>
            <a:custGeom>
              <a:avLst/>
              <a:gdLst/>
              <a:ahLst/>
              <a:cxnLst/>
              <a:rect l="l" t="t" r="r" b="b"/>
              <a:pathLst>
                <a:path w="12666" h="9294" extrusionOk="0">
                  <a:moveTo>
                    <a:pt x="11405" y="1701"/>
                  </a:moveTo>
                  <a:cubicBezTo>
                    <a:pt x="11626" y="1701"/>
                    <a:pt x="11846" y="1890"/>
                    <a:pt x="11846" y="2142"/>
                  </a:cubicBezTo>
                  <a:cubicBezTo>
                    <a:pt x="11846" y="3749"/>
                    <a:pt x="11090" y="4663"/>
                    <a:pt x="9956" y="4978"/>
                  </a:cubicBezTo>
                  <a:cubicBezTo>
                    <a:pt x="10051" y="4631"/>
                    <a:pt x="10145" y="4222"/>
                    <a:pt x="10145" y="3844"/>
                  </a:cubicBezTo>
                  <a:lnTo>
                    <a:pt x="10145" y="1701"/>
                  </a:lnTo>
                  <a:close/>
                  <a:moveTo>
                    <a:pt x="2584" y="1701"/>
                  </a:moveTo>
                  <a:lnTo>
                    <a:pt x="2584" y="3812"/>
                  </a:lnTo>
                  <a:cubicBezTo>
                    <a:pt x="2584" y="4222"/>
                    <a:pt x="2647" y="4600"/>
                    <a:pt x="2773" y="5009"/>
                  </a:cubicBezTo>
                  <a:cubicBezTo>
                    <a:pt x="1639" y="4694"/>
                    <a:pt x="851" y="3781"/>
                    <a:pt x="851" y="2142"/>
                  </a:cubicBezTo>
                  <a:cubicBezTo>
                    <a:pt x="851" y="1890"/>
                    <a:pt x="1040" y="1701"/>
                    <a:pt x="1292" y="1701"/>
                  </a:cubicBezTo>
                  <a:close/>
                  <a:moveTo>
                    <a:pt x="4065" y="3655"/>
                  </a:moveTo>
                  <a:cubicBezTo>
                    <a:pt x="4317" y="3655"/>
                    <a:pt x="4506" y="3875"/>
                    <a:pt x="4506" y="4096"/>
                  </a:cubicBezTo>
                  <a:cubicBezTo>
                    <a:pt x="4506" y="4631"/>
                    <a:pt x="4821" y="5041"/>
                    <a:pt x="5262" y="5261"/>
                  </a:cubicBezTo>
                  <a:cubicBezTo>
                    <a:pt x="5451" y="5324"/>
                    <a:pt x="5577" y="5608"/>
                    <a:pt x="5482" y="5797"/>
                  </a:cubicBezTo>
                  <a:cubicBezTo>
                    <a:pt x="5431" y="5952"/>
                    <a:pt x="5229" y="6065"/>
                    <a:pt x="5054" y="6065"/>
                  </a:cubicBezTo>
                  <a:cubicBezTo>
                    <a:pt x="5017" y="6065"/>
                    <a:pt x="4980" y="6060"/>
                    <a:pt x="4947" y="6049"/>
                  </a:cubicBezTo>
                  <a:cubicBezTo>
                    <a:pt x="4128" y="5734"/>
                    <a:pt x="3655" y="4946"/>
                    <a:pt x="3655" y="4096"/>
                  </a:cubicBezTo>
                  <a:cubicBezTo>
                    <a:pt x="3655" y="3875"/>
                    <a:pt x="3844" y="3655"/>
                    <a:pt x="4065" y="3655"/>
                  </a:cubicBezTo>
                  <a:close/>
                  <a:moveTo>
                    <a:pt x="2993" y="0"/>
                  </a:moveTo>
                  <a:cubicBezTo>
                    <a:pt x="2741" y="0"/>
                    <a:pt x="2552" y="189"/>
                    <a:pt x="2552" y="441"/>
                  </a:cubicBezTo>
                  <a:lnTo>
                    <a:pt x="2552" y="882"/>
                  </a:lnTo>
                  <a:lnTo>
                    <a:pt x="1261" y="882"/>
                  </a:lnTo>
                  <a:cubicBezTo>
                    <a:pt x="536" y="882"/>
                    <a:pt x="1" y="1418"/>
                    <a:pt x="1" y="2142"/>
                  </a:cubicBezTo>
                  <a:cubicBezTo>
                    <a:pt x="1" y="4568"/>
                    <a:pt x="1513" y="5797"/>
                    <a:pt x="3183" y="5923"/>
                  </a:cubicBezTo>
                  <a:cubicBezTo>
                    <a:pt x="4159" y="7372"/>
                    <a:pt x="5073" y="7089"/>
                    <a:pt x="5073" y="7687"/>
                  </a:cubicBezTo>
                  <a:cubicBezTo>
                    <a:pt x="5073" y="8286"/>
                    <a:pt x="4821" y="8884"/>
                    <a:pt x="4443" y="9294"/>
                  </a:cubicBezTo>
                  <a:lnTo>
                    <a:pt x="8192" y="9294"/>
                  </a:lnTo>
                  <a:cubicBezTo>
                    <a:pt x="7782" y="8884"/>
                    <a:pt x="7562" y="8286"/>
                    <a:pt x="7562" y="7687"/>
                  </a:cubicBezTo>
                  <a:cubicBezTo>
                    <a:pt x="7562" y="7089"/>
                    <a:pt x="8507" y="7372"/>
                    <a:pt x="9484" y="5923"/>
                  </a:cubicBezTo>
                  <a:cubicBezTo>
                    <a:pt x="11216" y="5797"/>
                    <a:pt x="12666" y="4537"/>
                    <a:pt x="12666" y="2142"/>
                  </a:cubicBezTo>
                  <a:cubicBezTo>
                    <a:pt x="12666" y="1418"/>
                    <a:pt x="12098" y="882"/>
                    <a:pt x="11405" y="882"/>
                  </a:cubicBezTo>
                  <a:lnTo>
                    <a:pt x="10145" y="882"/>
                  </a:lnTo>
                  <a:lnTo>
                    <a:pt x="10145" y="441"/>
                  </a:lnTo>
                  <a:cubicBezTo>
                    <a:pt x="10145" y="189"/>
                    <a:pt x="9956" y="0"/>
                    <a:pt x="97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9379;p74">
              <a:extLst>
                <a:ext uri="{FF2B5EF4-FFF2-40B4-BE49-F238E27FC236}">
                  <a16:creationId xmlns:a16="http://schemas.microsoft.com/office/drawing/2014/main" id="{6F570E14-6A6B-AFEA-5B34-1506688DC526}"/>
                </a:ext>
              </a:extLst>
            </p:cNvPr>
            <p:cNvSpPr/>
            <p:nvPr/>
          </p:nvSpPr>
          <p:spPr>
            <a:xfrm>
              <a:off x="-39950400" y="4225975"/>
              <a:ext cx="194575" cy="63025"/>
            </a:xfrm>
            <a:custGeom>
              <a:avLst/>
              <a:gdLst/>
              <a:ahLst/>
              <a:cxnLst/>
              <a:rect l="l" t="t" r="r" b="b"/>
              <a:pathLst>
                <a:path w="7783" h="2521" extrusionOk="0">
                  <a:moveTo>
                    <a:pt x="757" y="1"/>
                  </a:moveTo>
                  <a:lnTo>
                    <a:pt x="63" y="1954"/>
                  </a:lnTo>
                  <a:cubicBezTo>
                    <a:pt x="0" y="2237"/>
                    <a:pt x="158" y="2521"/>
                    <a:pt x="473" y="2521"/>
                  </a:cubicBezTo>
                  <a:lnTo>
                    <a:pt x="7278" y="2521"/>
                  </a:lnTo>
                  <a:cubicBezTo>
                    <a:pt x="7593" y="2521"/>
                    <a:pt x="7782" y="2237"/>
                    <a:pt x="7688" y="1954"/>
                  </a:cubicBezTo>
                  <a:lnTo>
                    <a:pt x="699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9380;p74">
            <a:extLst>
              <a:ext uri="{FF2B5EF4-FFF2-40B4-BE49-F238E27FC236}">
                <a16:creationId xmlns:a16="http://schemas.microsoft.com/office/drawing/2014/main" id="{E26A2FA5-259E-5DF1-A335-A93BCE2B677F}"/>
              </a:ext>
            </a:extLst>
          </p:cNvPr>
          <p:cNvGrpSpPr/>
          <p:nvPr/>
        </p:nvGrpSpPr>
        <p:grpSpPr>
          <a:xfrm>
            <a:off x="12013328" y="1290786"/>
            <a:ext cx="266921" cy="369039"/>
            <a:chOff x="-38129425" y="3222550"/>
            <a:chExt cx="228450" cy="315850"/>
          </a:xfrm>
        </p:grpSpPr>
        <p:sp>
          <p:nvSpPr>
            <p:cNvPr id="805" name="Google Shape;9381;p74">
              <a:extLst>
                <a:ext uri="{FF2B5EF4-FFF2-40B4-BE49-F238E27FC236}">
                  <a16:creationId xmlns:a16="http://schemas.microsoft.com/office/drawing/2014/main" id="{9F864544-6700-42E7-EEC2-8A60D91F3DBB}"/>
                </a:ext>
              </a:extLst>
            </p:cNvPr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9382;p74">
              <a:extLst>
                <a:ext uri="{FF2B5EF4-FFF2-40B4-BE49-F238E27FC236}">
                  <a16:creationId xmlns:a16="http://schemas.microsoft.com/office/drawing/2014/main" id="{423B1306-8417-BE2E-F5A1-3213BB8EBCBE}"/>
                </a:ext>
              </a:extLst>
            </p:cNvPr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9383;p74">
            <a:extLst>
              <a:ext uri="{FF2B5EF4-FFF2-40B4-BE49-F238E27FC236}">
                <a16:creationId xmlns:a16="http://schemas.microsoft.com/office/drawing/2014/main" id="{0841FBBA-5EC0-69B4-8268-C7F8C5421661}"/>
              </a:ext>
            </a:extLst>
          </p:cNvPr>
          <p:cNvGrpSpPr/>
          <p:nvPr/>
        </p:nvGrpSpPr>
        <p:grpSpPr>
          <a:xfrm>
            <a:off x="11968297" y="1747381"/>
            <a:ext cx="371785" cy="369974"/>
            <a:chOff x="-38172725" y="3588000"/>
            <a:chExt cx="318200" cy="316650"/>
          </a:xfrm>
        </p:grpSpPr>
        <p:sp>
          <p:nvSpPr>
            <p:cNvPr id="808" name="Google Shape;9384;p74">
              <a:extLst>
                <a:ext uri="{FF2B5EF4-FFF2-40B4-BE49-F238E27FC236}">
                  <a16:creationId xmlns:a16="http://schemas.microsoft.com/office/drawing/2014/main" id="{07EA5AE2-541B-A246-589B-A0E826F65BFB}"/>
                </a:ext>
              </a:extLst>
            </p:cNvPr>
            <p:cNvSpPr/>
            <p:nvPr/>
          </p:nvSpPr>
          <p:spPr>
            <a:xfrm>
              <a:off x="-38171150" y="3760050"/>
              <a:ext cx="98475" cy="91050"/>
            </a:xfrm>
            <a:custGeom>
              <a:avLst/>
              <a:gdLst/>
              <a:ahLst/>
              <a:cxnLst/>
              <a:rect l="l" t="t" r="r" b="b"/>
              <a:pathLst>
                <a:path w="3939" h="3642" extrusionOk="0">
                  <a:moveTo>
                    <a:pt x="739" y="1"/>
                  </a:moveTo>
                  <a:cubicBezTo>
                    <a:pt x="480" y="1"/>
                    <a:pt x="232" y="12"/>
                    <a:pt x="0" y="18"/>
                  </a:cubicBezTo>
                  <a:cubicBezTo>
                    <a:pt x="95" y="1341"/>
                    <a:pt x="630" y="2602"/>
                    <a:pt x="1512" y="3641"/>
                  </a:cubicBezTo>
                  <a:lnTo>
                    <a:pt x="3938" y="1247"/>
                  </a:lnTo>
                  <a:cubicBezTo>
                    <a:pt x="2844" y="153"/>
                    <a:pt x="1711" y="1"/>
                    <a:pt x="7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9385;p74">
              <a:extLst>
                <a:ext uri="{FF2B5EF4-FFF2-40B4-BE49-F238E27FC236}">
                  <a16:creationId xmlns:a16="http://schemas.microsoft.com/office/drawing/2014/main" id="{018A93D8-7AF4-32EE-C485-9794EC23D2BF}"/>
                </a:ext>
              </a:extLst>
            </p:cNvPr>
            <p:cNvSpPr/>
            <p:nvPr/>
          </p:nvSpPr>
          <p:spPr>
            <a:xfrm>
              <a:off x="-38172725" y="3641575"/>
              <a:ext cx="144150" cy="133900"/>
            </a:xfrm>
            <a:custGeom>
              <a:avLst/>
              <a:gdLst/>
              <a:ahLst/>
              <a:cxnLst/>
              <a:rect l="l" t="t" r="r" b="b"/>
              <a:pathLst>
                <a:path w="5766" h="5356" extrusionOk="0">
                  <a:moveTo>
                    <a:pt x="1575" y="0"/>
                  </a:moveTo>
                  <a:cubicBezTo>
                    <a:pt x="599" y="1103"/>
                    <a:pt x="95" y="2520"/>
                    <a:pt x="0" y="3907"/>
                  </a:cubicBezTo>
                  <a:cubicBezTo>
                    <a:pt x="213" y="3901"/>
                    <a:pt x="452" y="3891"/>
                    <a:pt x="712" y="3891"/>
                  </a:cubicBezTo>
                  <a:cubicBezTo>
                    <a:pt x="1801" y="3891"/>
                    <a:pt x="3246" y="4059"/>
                    <a:pt x="4568" y="5356"/>
                  </a:cubicBezTo>
                  <a:lnTo>
                    <a:pt x="5766" y="419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9386;p74">
              <a:extLst>
                <a:ext uri="{FF2B5EF4-FFF2-40B4-BE49-F238E27FC236}">
                  <a16:creationId xmlns:a16="http://schemas.microsoft.com/office/drawing/2014/main" id="{596823F6-98A8-0C16-03D3-4D9CBA18E39A}"/>
                </a:ext>
              </a:extLst>
            </p:cNvPr>
            <p:cNvSpPr/>
            <p:nvPr/>
          </p:nvSpPr>
          <p:spPr>
            <a:xfrm>
              <a:off x="-38117600" y="3806975"/>
              <a:ext cx="77200" cy="94525"/>
            </a:xfrm>
            <a:custGeom>
              <a:avLst/>
              <a:gdLst/>
              <a:ahLst/>
              <a:cxnLst/>
              <a:rect l="l" t="t" r="r" b="b"/>
              <a:pathLst>
                <a:path w="3088" h="3781" extrusionOk="0">
                  <a:moveTo>
                    <a:pt x="2332" y="0"/>
                  </a:moveTo>
                  <a:lnTo>
                    <a:pt x="0" y="2331"/>
                  </a:lnTo>
                  <a:cubicBezTo>
                    <a:pt x="883" y="3088"/>
                    <a:pt x="1891" y="3592"/>
                    <a:pt x="2962" y="3781"/>
                  </a:cubicBezTo>
                  <a:cubicBezTo>
                    <a:pt x="3088" y="2363"/>
                    <a:pt x="3088" y="1197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9387;p74">
              <a:extLst>
                <a:ext uri="{FF2B5EF4-FFF2-40B4-BE49-F238E27FC236}">
                  <a16:creationId xmlns:a16="http://schemas.microsoft.com/office/drawing/2014/main" id="{3E7FB1ED-1F14-4FB1-8A89-DEC9AFCDF707}"/>
                </a:ext>
              </a:extLst>
            </p:cNvPr>
            <p:cNvSpPr/>
            <p:nvPr/>
          </p:nvSpPr>
          <p:spPr>
            <a:xfrm>
              <a:off x="-37997875" y="3716375"/>
              <a:ext cx="143350" cy="135500"/>
            </a:xfrm>
            <a:custGeom>
              <a:avLst/>
              <a:gdLst/>
              <a:ahLst/>
              <a:cxnLst/>
              <a:rect l="l" t="t" r="r" b="b"/>
              <a:pathLst>
                <a:path w="5734" h="5420" extrusionOk="0">
                  <a:moveTo>
                    <a:pt x="1197" y="1"/>
                  </a:moveTo>
                  <a:lnTo>
                    <a:pt x="0" y="1230"/>
                  </a:lnTo>
                  <a:lnTo>
                    <a:pt x="4159" y="5420"/>
                  </a:lnTo>
                  <a:cubicBezTo>
                    <a:pt x="5199" y="4191"/>
                    <a:pt x="5703" y="2773"/>
                    <a:pt x="5734" y="1324"/>
                  </a:cubicBezTo>
                  <a:cubicBezTo>
                    <a:pt x="5557" y="1324"/>
                    <a:pt x="5356" y="1329"/>
                    <a:pt x="5135" y="1329"/>
                  </a:cubicBezTo>
                  <a:cubicBezTo>
                    <a:pt x="4098" y="1329"/>
                    <a:pt x="2626" y="1222"/>
                    <a:pt x="11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9388;p74">
              <a:extLst>
                <a:ext uri="{FF2B5EF4-FFF2-40B4-BE49-F238E27FC236}">
                  <a16:creationId xmlns:a16="http://schemas.microsoft.com/office/drawing/2014/main" id="{E0AB5D97-1836-84DF-2E47-7F26FAFEF7D0}"/>
                </a:ext>
              </a:extLst>
            </p:cNvPr>
            <p:cNvSpPr/>
            <p:nvPr/>
          </p:nvSpPr>
          <p:spPr>
            <a:xfrm>
              <a:off x="-38044350" y="3761275"/>
              <a:ext cx="135500" cy="143375"/>
            </a:xfrm>
            <a:custGeom>
              <a:avLst/>
              <a:gdLst/>
              <a:ahLst/>
              <a:cxnLst/>
              <a:rect l="l" t="t" r="r" b="b"/>
              <a:pathLst>
                <a:path w="5420" h="5735" extrusionOk="0">
                  <a:moveTo>
                    <a:pt x="1261" y="1"/>
                  </a:moveTo>
                  <a:lnTo>
                    <a:pt x="0" y="1261"/>
                  </a:lnTo>
                  <a:cubicBezTo>
                    <a:pt x="1009" y="2679"/>
                    <a:pt x="1009" y="4002"/>
                    <a:pt x="851" y="5735"/>
                  </a:cubicBezTo>
                  <a:lnTo>
                    <a:pt x="1261" y="5735"/>
                  </a:lnTo>
                  <a:cubicBezTo>
                    <a:pt x="2773" y="5735"/>
                    <a:pt x="4254" y="5231"/>
                    <a:pt x="5419" y="4159"/>
                  </a:cubicBezTo>
                  <a:lnTo>
                    <a:pt x="126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9389;p74">
              <a:extLst>
                <a:ext uri="{FF2B5EF4-FFF2-40B4-BE49-F238E27FC236}">
                  <a16:creationId xmlns:a16="http://schemas.microsoft.com/office/drawing/2014/main" id="{DB92E7D8-9185-442A-86B9-46128ED1050B}"/>
                </a:ext>
              </a:extLst>
            </p:cNvPr>
            <p:cNvSpPr/>
            <p:nvPr/>
          </p:nvSpPr>
          <p:spPr>
            <a:xfrm>
              <a:off x="-37997875" y="3588800"/>
              <a:ext cx="89025" cy="97675"/>
            </a:xfrm>
            <a:custGeom>
              <a:avLst/>
              <a:gdLst/>
              <a:ahLst/>
              <a:cxnLst/>
              <a:rect l="l" t="t" r="r" b="b"/>
              <a:pathLst>
                <a:path w="3561" h="3907" extrusionOk="0">
                  <a:moveTo>
                    <a:pt x="158" y="0"/>
                  </a:moveTo>
                  <a:lnTo>
                    <a:pt x="158" y="0"/>
                  </a:lnTo>
                  <a:cubicBezTo>
                    <a:pt x="126" y="977"/>
                    <a:pt x="0" y="2395"/>
                    <a:pt x="1260" y="3907"/>
                  </a:cubicBezTo>
                  <a:lnTo>
                    <a:pt x="3560" y="1544"/>
                  </a:lnTo>
                  <a:cubicBezTo>
                    <a:pt x="2584" y="662"/>
                    <a:pt x="1355" y="158"/>
                    <a:pt x="1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9390;p74">
              <a:extLst>
                <a:ext uri="{FF2B5EF4-FFF2-40B4-BE49-F238E27FC236}">
                  <a16:creationId xmlns:a16="http://schemas.microsoft.com/office/drawing/2014/main" id="{4B235846-F787-C63A-712B-61073A58E150}"/>
                </a:ext>
              </a:extLst>
            </p:cNvPr>
            <p:cNvSpPr/>
            <p:nvPr/>
          </p:nvSpPr>
          <p:spPr>
            <a:xfrm>
              <a:off x="-38117600" y="3588000"/>
              <a:ext cx="135500" cy="143375"/>
            </a:xfrm>
            <a:custGeom>
              <a:avLst/>
              <a:gdLst/>
              <a:ahLst/>
              <a:cxnLst/>
              <a:rect l="l" t="t" r="r" b="b"/>
              <a:pathLst>
                <a:path w="5420" h="5735" extrusionOk="0">
                  <a:moveTo>
                    <a:pt x="4096" y="1"/>
                  </a:moveTo>
                  <a:lnTo>
                    <a:pt x="4096" y="1"/>
                  </a:lnTo>
                  <a:cubicBezTo>
                    <a:pt x="2647" y="32"/>
                    <a:pt x="1198" y="536"/>
                    <a:pt x="0" y="1576"/>
                  </a:cubicBezTo>
                  <a:lnTo>
                    <a:pt x="4191" y="5735"/>
                  </a:lnTo>
                  <a:lnTo>
                    <a:pt x="5419" y="4506"/>
                  </a:lnTo>
                  <a:cubicBezTo>
                    <a:pt x="3939" y="2805"/>
                    <a:pt x="4065" y="1135"/>
                    <a:pt x="40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9391;p74">
              <a:extLst>
                <a:ext uri="{FF2B5EF4-FFF2-40B4-BE49-F238E27FC236}">
                  <a16:creationId xmlns:a16="http://schemas.microsoft.com/office/drawing/2014/main" id="{2CEE7756-267F-EECD-D42A-5C0A5BC71E99}"/>
                </a:ext>
              </a:extLst>
            </p:cNvPr>
            <p:cNvSpPr/>
            <p:nvPr/>
          </p:nvSpPr>
          <p:spPr>
            <a:xfrm>
              <a:off x="-37953000" y="3641575"/>
              <a:ext cx="97700" cy="86350"/>
            </a:xfrm>
            <a:custGeom>
              <a:avLst/>
              <a:gdLst/>
              <a:ahLst/>
              <a:cxnLst/>
              <a:rect l="l" t="t" r="r" b="b"/>
              <a:pathLst>
                <a:path w="3908" h="3454" extrusionOk="0">
                  <a:moveTo>
                    <a:pt x="2364" y="0"/>
                  </a:moveTo>
                  <a:lnTo>
                    <a:pt x="1" y="2363"/>
                  </a:lnTo>
                  <a:cubicBezTo>
                    <a:pt x="1171" y="3313"/>
                    <a:pt x="2246" y="3453"/>
                    <a:pt x="3155" y="3453"/>
                  </a:cubicBezTo>
                  <a:cubicBezTo>
                    <a:pt x="3421" y="3453"/>
                    <a:pt x="3672" y="3441"/>
                    <a:pt x="3908" y="3434"/>
                  </a:cubicBezTo>
                  <a:cubicBezTo>
                    <a:pt x="3750" y="2205"/>
                    <a:pt x="3246" y="1008"/>
                    <a:pt x="23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9392;p74">
            <a:extLst>
              <a:ext uri="{FF2B5EF4-FFF2-40B4-BE49-F238E27FC236}">
                <a16:creationId xmlns:a16="http://schemas.microsoft.com/office/drawing/2014/main" id="{24F6925F-9ADE-D28E-85E3-4F19DED412B9}"/>
              </a:ext>
            </a:extLst>
          </p:cNvPr>
          <p:cNvGrpSpPr/>
          <p:nvPr/>
        </p:nvGrpSpPr>
        <p:grpSpPr>
          <a:xfrm>
            <a:off x="12044199" y="2205816"/>
            <a:ext cx="219981" cy="369974"/>
            <a:chOff x="-38109725" y="3955025"/>
            <a:chExt cx="188275" cy="316650"/>
          </a:xfrm>
        </p:grpSpPr>
        <p:sp>
          <p:nvSpPr>
            <p:cNvPr id="817" name="Google Shape;9393;p74">
              <a:extLst>
                <a:ext uri="{FF2B5EF4-FFF2-40B4-BE49-F238E27FC236}">
                  <a16:creationId xmlns:a16="http://schemas.microsoft.com/office/drawing/2014/main" id="{49902051-BACF-B7AA-4ABC-FD3AB3B6ABE5}"/>
                </a:ext>
              </a:extLst>
            </p:cNvPr>
            <p:cNvSpPr/>
            <p:nvPr/>
          </p:nvSpPr>
          <p:spPr>
            <a:xfrm>
              <a:off x="-38109725" y="3955025"/>
              <a:ext cx="188275" cy="220575"/>
            </a:xfrm>
            <a:custGeom>
              <a:avLst/>
              <a:gdLst/>
              <a:ahLst/>
              <a:cxnLst/>
              <a:rect l="l" t="t" r="r" b="b"/>
              <a:pathLst>
                <a:path w="7531" h="8823" extrusionOk="0">
                  <a:moveTo>
                    <a:pt x="3372" y="1"/>
                  </a:moveTo>
                  <a:lnTo>
                    <a:pt x="95" y="5703"/>
                  </a:lnTo>
                  <a:cubicBezTo>
                    <a:pt x="1" y="5829"/>
                    <a:pt x="1" y="5987"/>
                    <a:pt x="95" y="6113"/>
                  </a:cubicBezTo>
                  <a:lnTo>
                    <a:pt x="1418" y="8822"/>
                  </a:lnTo>
                  <a:lnTo>
                    <a:pt x="6081" y="8822"/>
                  </a:lnTo>
                  <a:lnTo>
                    <a:pt x="7467" y="6113"/>
                  </a:lnTo>
                  <a:cubicBezTo>
                    <a:pt x="7530" y="5987"/>
                    <a:pt x="7499" y="5829"/>
                    <a:pt x="7467" y="5703"/>
                  </a:cubicBezTo>
                  <a:lnTo>
                    <a:pt x="4191" y="1"/>
                  </a:lnTo>
                  <a:lnTo>
                    <a:pt x="4191" y="4727"/>
                  </a:lnTo>
                  <a:cubicBezTo>
                    <a:pt x="4663" y="4884"/>
                    <a:pt x="5010" y="5357"/>
                    <a:pt x="5010" y="5892"/>
                  </a:cubicBezTo>
                  <a:cubicBezTo>
                    <a:pt x="5010" y="6585"/>
                    <a:pt x="4474" y="7121"/>
                    <a:pt x="3750" y="7121"/>
                  </a:cubicBezTo>
                  <a:cubicBezTo>
                    <a:pt x="3088" y="7121"/>
                    <a:pt x="2521" y="6585"/>
                    <a:pt x="2521" y="5892"/>
                  </a:cubicBezTo>
                  <a:cubicBezTo>
                    <a:pt x="2521" y="5357"/>
                    <a:pt x="2899" y="4916"/>
                    <a:pt x="3372" y="4727"/>
                  </a:cubicBezTo>
                  <a:lnTo>
                    <a:pt x="33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9394;p74">
              <a:extLst>
                <a:ext uri="{FF2B5EF4-FFF2-40B4-BE49-F238E27FC236}">
                  <a16:creationId xmlns:a16="http://schemas.microsoft.com/office/drawing/2014/main" id="{C89340A7-87C4-26B1-0E88-615FE0C6675E}"/>
                </a:ext>
              </a:extLst>
            </p:cNvPr>
            <p:cNvSpPr/>
            <p:nvPr/>
          </p:nvSpPr>
          <p:spPr>
            <a:xfrm>
              <a:off x="-38067200" y="4196050"/>
              <a:ext cx="104775" cy="75625"/>
            </a:xfrm>
            <a:custGeom>
              <a:avLst/>
              <a:gdLst/>
              <a:ahLst/>
              <a:cxnLst/>
              <a:rect l="l" t="t" r="r" b="b"/>
              <a:pathLst>
                <a:path w="4191" h="3025" extrusionOk="0">
                  <a:moveTo>
                    <a:pt x="32" y="0"/>
                  </a:moveTo>
                  <a:lnTo>
                    <a:pt x="32" y="2615"/>
                  </a:lnTo>
                  <a:cubicBezTo>
                    <a:pt x="1" y="2836"/>
                    <a:pt x="190" y="3025"/>
                    <a:pt x="442" y="3025"/>
                  </a:cubicBezTo>
                  <a:lnTo>
                    <a:pt x="3750" y="3025"/>
                  </a:lnTo>
                  <a:cubicBezTo>
                    <a:pt x="3970" y="3025"/>
                    <a:pt x="4191" y="2836"/>
                    <a:pt x="4191" y="2615"/>
                  </a:cubicBezTo>
                  <a:lnTo>
                    <a:pt x="41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9395;p74">
            <a:extLst>
              <a:ext uri="{FF2B5EF4-FFF2-40B4-BE49-F238E27FC236}">
                <a16:creationId xmlns:a16="http://schemas.microsoft.com/office/drawing/2014/main" id="{3D85CAC5-A89B-2093-5BA3-157457D10DCB}"/>
              </a:ext>
            </a:extLst>
          </p:cNvPr>
          <p:cNvSpPr/>
          <p:nvPr/>
        </p:nvSpPr>
        <p:spPr>
          <a:xfrm>
            <a:off x="11145802" y="2665577"/>
            <a:ext cx="383790" cy="370266"/>
          </a:xfrm>
          <a:custGeom>
            <a:avLst/>
            <a:gdLst/>
            <a:ahLst/>
            <a:cxnLst/>
            <a:rect l="l" t="t" r="r" b="b"/>
            <a:pathLst>
              <a:path w="13139" h="12676" extrusionOk="0">
                <a:moveTo>
                  <a:pt x="7184" y="1702"/>
                </a:moveTo>
                <a:cubicBezTo>
                  <a:pt x="7909" y="1702"/>
                  <a:pt x="8444" y="2237"/>
                  <a:pt x="8444" y="2962"/>
                </a:cubicBezTo>
                <a:cubicBezTo>
                  <a:pt x="8444" y="3623"/>
                  <a:pt x="7877" y="4222"/>
                  <a:pt x="7184" y="4222"/>
                </a:cubicBezTo>
                <a:cubicBezTo>
                  <a:pt x="6491" y="4222"/>
                  <a:pt x="5955" y="3655"/>
                  <a:pt x="5955" y="2962"/>
                </a:cubicBezTo>
                <a:cubicBezTo>
                  <a:pt x="5955" y="2237"/>
                  <a:pt x="6491" y="1702"/>
                  <a:pt x="7184" y="1702"/>
                </a:cubicBezTo>
                <a:close/>
                <a:moveTo>
                  <a:pt x="3813" y="2521"/>
                </a:moveTo>
                <a:cubicBezTo>
                  <a:pt x="4506" y="2521"/>
                  <a:pt x="5073" y="3056"/>
                  <a:pt x="5073" y="3781"/>
                </a:cubicBezTo>
                <a:cubicBezTo>
                  <a:pt x="5073" y="4474"/>
                  <a:pt x="4506" y="5041"/>
                  <a:pt x="3813" y="5041"/>
                </a:cubicBezTo>
                <a:cubicBezTo>
                  <a:pt x="3088" y="5041"/>
                  <a:pt x="2553" y="4474"/>
                  <a:pt x="2553" y="3781"/>
                </a:cubicBezTo>
                <a:cubicBezTo>
                  <a:pt x="2521" y="3056"/>
                  <a:pt x="3088" y="2521"/>
                  <a:pt x="3813" y="2521"/>
                </a:cubicBezTo>
                <a:close/>
                <a:moveTo>
                  <a:pt x="2931" y="5892"/>
                </a:moveTo>
                <a:cubicBezTo>
                  <a:pt x="3656" y="5892"/>
                  <a:pt x="4191" y="6459"/>
                  <a:pt x="4191" y="7152"/>
                </a:cubicBezTo>
                <a:cubicBezTo>
                  <a:pt x="4191" y="7877"/>
                  <a:pt x="3656" y="8412"/>
                  <a:pt x="2931" y="8412"/>
                </a:cubicBezTo>
                <a:cubicBezTo>
                  <a:pt x="2238" y="8412"/>
                  <a:pt x="1671" y="7877"/>
                  <a:pt x="1671" y="7152"/>
                </a:cubicBezTo>
                <a:cubicBezTo>
                  <a:pt x="1671" y="6459"/>
                  <a:pt x="2238" y="5892"/>
                  <a:pt x="2931" y="5892"/>
                </a:cubicBezTo>
                <a:close/>
                <a:moveTo>
                  <a:pt x="5514" y="8475"/>
                </a:moveTo>
                <a:cubicBezTo>
                  <a:pt x="6207" y="8475"/>
                  <a:pt x="6775" y="9011"/>
                  <a:pt x="6775" y="9735"/>
                </a:cubicBezTo>
                <a:cubicBezTo>
                  <a:pt x="6775" y="10397"/>
                  <a:pt x="6176" y="10996"/>
                  <a:pt x="5514" y="10996"/>
                </a:cubicBezTo>
                <a:cubicBezTo>
                  <a:pt x="4790" y="10996"/>
                  <a:pt x="4254" y="10429"/>
                  <a:pt x="4254" y="9735"/>
                </a:cubicBezTo>
                <a:cubicBezTo>
                  <a:pt x="4254" y="9011"/>
                  <a:pt x="4790" y="8475"/>
                  <a:pt x="5514" y="8475"/>
                </a:cubicBezTo>
                <a:close/>
                <a:moveTo>
                  <a:pt x="6333" y="0"/>
                </a:moveTo>
                <a:cubicBezTo>
                  <a:pt x="2836" y="0"/>
                  <a:pt x="1" y="2836"/>
                  <a:pt x="1" y="6333"/>
                </a:cubicBezTo>
                <a:cubicBezTo>
                  <a:pt x="1" y="9420"/>
                  <a:pt x="2143" y="11878"/>
                  <a:pt x="4916" y="12508"/>
                </a:cubicBezTo>
                <a:cubicBezTo>
                  <a:pt x="5408" y="12621"/>
                  <a:pt x="5838" y="12675"/>
                  <a:pt x="6211" y="12675"/>
                </a:cubicBezTo>
                <a:cubicBezTo>
                  <a:pt x="7914" y="12675"/>
                  <a:pt x="8444" y="11545"/>
                  <a:pt x="8444" y="9735"/>
                </a:cubicBezTo>
                <a:cubicBezTo>
                  <a:pt x="8444" y="9011"/>
                  <a:pt x="9011" y="8475"/>
                  <a:pt x="9705" y="8475"/>
                </a:cubicBezTo>
                <a:cubicBezTo>
                  <a:pt x="11878" y="8475"/>
                  <a:pt x="13139" y="7719"/>
                  <a:pt x="12508" y="4915"/>
                </a:cubicBezTo>
                <a:cubicBezTo>
                  <a:pt x="11878" y="2206"/>
                  <a:pt x="9452" y="0"/>
                  <a:pt x="633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0" name="Google Shape;9399;p74">
            <a:extLst>
              <a:ext uri="{FF2B5EF4-FFF2-40B4-BE49-F238E27FC236}">
                <a16:creationId xmlns:a16="http://schemas.microsoft.com/office/drawing/2014/main" id="{73C54F64-1AC9-1680-1FE1-E860AA1202D6}"/>
              </a:ext>
            </a:extLst>
          </p:cNvPr>
          <p:cNvGrpSpPr/>
          <p:nvPr/>
        </p:nvGrpSpPr>
        <p:grpSpPr>
          <a:xfrm>
            <a:off x="11461892" y="452395"/>
            <a:ext cx="369068" cy="289004"/>
            <a:chOff x="-41526450" y="3653375"/>
            <a:chExt cx="315875" cy="247350"/>
          </a:xfrm>
        </p:grpSpPr>
        <p:sp>
          <p:nvSpPr>
            <p:cNvPr id="821" name="Google Shape;9400;p74">
              <a:extLst>
                <a:ext uri="{FF2B5EF4-FFF2-40B4-BE49-F238E27FC236}">
                  <a16:creationId xmlns:a16="http://schemas.microsoft.com/office/drawing/2014/main" id="{1990BA93-53B2-7D41-2BAF-9E9ED98D3F5B}"/>
                </a:ext>
              </a:extLst>
            </p:cNvPr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9401;p74">
              <a:extLst>
                <a:ext uri="{FF2B5EF4-FFF2-40B4-BE49-F238E27FC236}">
                  <a16:creationId xmlns:a16="http://schemas.microsoft.com/office/drawing/2014/main" id="{1B538CB1-A999-D3B8-D7F9-05D93BED050B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9402;p74">
            <a:extLst>
              <a:ext uri="{FF2B5EF4-FFF2-40B4-BE49-F238E27FC236}">
                <a16:creationId xmlns:a16="http://schemas.microsoft.com/office/drawing/2014/main" id="{AFC328C6-ACFB-F281-35E0-B4183092A7DF}"/>
              </a:ext>
            </a:extLst>
          </p:cNvPr>
          <p:cNvGrpSpPr/>
          <p:nvPr/>
        </p:nvGrpSpPr>
        <p:grpSpPr>
          <a:xfrm>
            <a:off x="11463279" y="815059"/>
            <a:ext cx="366293" cy="369974"/>
            <a:chOff x="-41526450" y="3951100"/>
            <a:chExt cx="313500" cy="316650"/>
          </a:xfrm>
        </p:grpSpPr>
        <p:sp>
          <p:nvSpPr>
            <p:cNvPr id="824" name="Google Shape;9403;p74">
              <a:extLst>
                <a:ext uri="{FF2B5EF4-FFF2-40B4-BE49-F238E27FC236}">
                  <a16:creationId xmlns:a16="http://schemas.microsoft.com/office/drawing/2014/main" id="{08851E2C-6B76-0A9D-D4C2-4A67F288EBEE}"/>
                </a:ext>
              </a:extLst>
            </p:cNvPr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9404;p74">
              <a:extLst>
                <a:ext uri="{FF2B5EF4-FFF2-40B4-BE49-F238E27FC236}">
                  <a16:creationId xmlns:a16="http://schemas.microsoft.com/office/drawing/2014/main" id="{D0CD5F6F-DC35-CB6E-18F8-C9A70F37B48C}"/>
                </a:ext>
              </a:extLst>
            </p:cNvPr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9405;p74">
              <a:extLst>
                <a:ext uri="{FF2B5EF4-FFF2-40B4-BE49-F238E27FC236}">
                  <a16:creationId xmlns:a16="http://schemas.microsoft.com/office/drawing/2014/main" id="{759C2943-3FDB-32DC-FCEA-D1F08770BCDC}"/>
                </a:ext>
              </a:extLst>
            </p:cNvPr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9406;p74">
            <a:extLst>
              <a:ext uri="{FF2B5EF4-FFF2-40B4-BE49-F238E27FC236}">
                <a16:creationId xmlns:a16="http://schemas.microsoft.com/office/drawing/2014/main" id="{9D678131-690D-39F0-306A-E9F9CA4AAF27}"/>
              </a:ext>
            </a:extLst>
          </p:cNvPr>
          <p:cNvGrpSpPr/>
          <p:nvPr/>
        </p:nvGrpSpPr>
        <p:grpSpPr>
          <a:xfrm>
            <a:off x="10228534" y="1309188"/>
            <a:ext cx="339595" cy="371814"/>
            <a:chOff x="-39625900" y="3238300"/>
            <a:chExt cx="290650" cy="318225"/>
          </a:xfrm>
        </p:grpSpPr>
        <p:sp>
          <p:nvSpPr>
            <p:cNvPr id="828" name="Google Shape;9407;p74">
              <a:extLst>
                <a:ext uri="{FF2B5EF4-FFF2-40B4-BE49-F238E27FC236}">
                  <a16:creationId xmlns:a16="http://schemas.microsoft.com/office/drawing/2014/main" id="{F1A776E5-F8AB-3A8C-43A4-39EBDA15A56A}"/>
                </a:ext>
              </a:extLst>
            </p:cNvPr>
            <p:cNvSpPr/>
            <p:nvPr/>
          </p:nvSpPr>
          <p:spPr>
            <a:xfrm>
              <a:off x="-39625900" y="3238300"/>
              <a:ext cx="290650" cy="318225"/>
            </a:xfrm>
            <a:custGeom>
              <a:avLst/>
              <a:gdLst/>
              <a:ahLst/>
              <a:cxnLst/>
              <a:rect l="l" t="t" r="r" b="b"/>
              <a:pathLst>
                <a:path w="11626" h="12729" extrusionOk="0">
                  <a:moveTo>
                    <a:pt x="442" y="1"/>
                  </a:moveTo>
                  <a:cubicBezTo>
                    <a:pt x="221" y="1"/>
                    <a:pt x="32" y="190"/>
                    <a:pt x="32" y="442"/>
                  </a:cubicBezTo>
                  <a:lnTo>
                    <a:pt x="32" y="4159"/>
                  </a:lnTo>
                  <a:cubicBezTo>
                    <a:pt x="32" y="4317"/>
                    <a:pt x="126" y="4474"/>
                    <a:pt x="284" y="4569"/>
                  </a:cubicBezTo>
                  <a:cubicBezTo>
                    <a:pt x="1072" y="4821"/>
                    <a:pt x="1670" y="5640"/>
                    <a:pt x="1670" y="6491"/>
                  </a:cubicBezTo>
                  <a:cubicBezTo>
                    <a:pt x="1670" y="7404"/>
                    <a:pt x="1103" y="8129"/>
                    <a:pt x="284" y="8475"/>
                  </a:cubicBezTo>
                  <a:cubicBezTo>
                    <a:pt x="126" y="8507"/>
                    <a:pt x="0" y="8664"/>
                    <a:pt x="0" y="8853"/>
                  </a:cubicBezTo>
                  <a:lnTo>
                    <a:pt x="0" y="12319"/>
                  </a:lnTo>
                  <a:cubicBezTo>
                    <a:pt x="0" y="12571"/>
                    <a:pt x="221" y="12729"/>
                    <a:pt x="442" y="12729"/>
                  </a:cubicBezTo>
                  <a:lnTo>
                    <a:pt x="3308" y="12729"/>
                  </a:lnTo>
                  <a:lnTo>
                    <a:pt x="3308" y="4852"/>
                  </a:lnTo>
                  <a:cubicBezTo>
                    <a:pt x="3308" y="3687"/>
                    <a:pt x="4254" y="2805"/>
                    <a:pt x="5419" y="2741"/>
                  </a:cubicBezTo>
                  <a:lnTo>
                    <a:pt x="6238" y="2741"/>
                  </a:lnTo>
                  <a:cubicBezTo>
                    <a:pt x="7373" y="2741"/>
                    <a:pt x="8286" y="3687"/>
                    <a:pt x="8318" y="4852"/>
                  </a:cubicBezTo>
                  <a:lnTo>
                    <a:pt x="8318" y="12729"/>
                  </a:lnTo>
                  <a:lnTo>
                    <a:pt x="11216" y="12729"/>
                  </a:lnTo>
                  <a:cubicBezTo>
                    <a:pt x="11437" y="12729"/>
                    <a:pt x="11594" y="12508"/>
                    <a:pt x="11626" y="12319"/>
                  </a:cubicBezTo>
                  <a:lnTo>
                    <a:pt x="11626" y="8853"/>
                  </a:lnTo>
                  <a:cubicBezTo>
                    <a:pt x="11626" y="8696"/>
                    <a:pt x="11500" y="8538"/>
                    <a:pt x="11374" y="8475"/>
                  </a:cubicBezTo>
                  <a:cubicBezTo>
                    <a:pt x="10586" y="8192"/>
                    <a:pt x="9988" y="7404"/>
                    <a:pt x="9988" y="6491"/>
                  </a:cubicBezTo>
                  <a:cubicBezTo>
                    <a:pt x="9988" y="5577"/>
                    <a:pt x="10586" y="4852"/>
                    <a:pt x="11374" y="4569"/>
                  </a:cubicBezTo>
                  <a:cubicBezTo>
                    <a:pt x="11531" y="4537"/>
                    <a:pt x="11626" y="4380"/>
                    <a:pt x="11626" y="4159"/>
                  </a:cubicBezTo>
                  <a:lnTo>
                    <a:pt x="11626" y="442"/>
                  </a:lnTo>
                  <a:cubicBezTo>
                    <a:pt x="11626" y="190"/>
                    <a:pt x="11437" y="1"/>
                    <a:pt x="112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9408;p74">
              <a:extLst>
                <a:ext uri="{FF2B5EF4-FFF2-40B4-BE49-F238E27FC236}">
                  <a16:creationId xmlns:a16="http://schemas.microsoft.com/office/drawing/2014/main" id="{82518A38-CDA9-F28A-2C69-82292D98DAC7}"/>
                </a:ext>
              </a:extLst>
            </p:cNvPr>
            <p:cNvSpPr/>
            <p:nvPr/>
          </p:nvSpPr>
          <p:spPr>
            <a:xfrm>
              <a:off x="-39521150" y="3328875"/>
              <a:ext cx="82725" cy="227650"/>
            </a:xfrm>
            <a:custGeom>
              <a:avLst/>
              <a:gdLst/>
              <a:ahLst/>
              <a:cxnLst/>
              <a:rect l="l" t="t" r="r" b="b"/>
              <a:pathLst>
                <a:path w="3309" h="9106" extrusionOk="0">
                  <a:moveTo>
                    <a:pt x="1607" y="3309"/>
                  </a:moveTo>
                  <a:cubicBezTo>
                    <a:pt x="2080" y="3309"/>
                    <a:pt x="2426" y="3655"/>
                    <a:pt x="2426" y="4128"/>
                  </a:cubicBezTo>
                  <a:cubicBezTo>
                    <a:pt x="2426" y="4600"/>
                    <a:pt x="2080" y="4947"/>
                    <a:pt x="1607" y="4947"/>
                  </a:cubicBezTo>
                  <a:cubicBezTo>
                    <a:pt x="1135" y="4947"/>
                    <a:pt x="788" y="4600"/>
                    <a:pt x="788" y="4128"/>
                  </a:cubicBezTo>
                  <a:cubicBezTo>
                    <a:pt x="788" y="3655"/>
                    <a:pt x="1135" y="3309"/>
                    <a:pt x="1607" y="3309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lnTo>
                    <a:pt x="1" y="9106"/>
                  </a:lnTo>
                  <a:lnTo>
                    <a:pt x="3309" y="9106"/>
                  </a:lnTo>
                  <a:lnTo>
                    <a:pt x="3309" y="1229"/>
                  </a:lnTo>
                  <a:cubicBezTo>
                    <a:pt x="3309" y="536"/>
                    <a:pt x="2742" y="1"/>
                    <a:pt x="208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9409;p74">
            <a:extLst>
              <a:ext uri="{FF2B5EF4-FFF2-40B4-BE49-F238E27FC236}">
                <a16:creationId xmlns:a16="http://schemas.microsoft.com/office/drawing/2014/main" id="{0AC2B037-3255-BF60-3EF7-81A20D6AB993}"/>
              </a:ext>
            </a:extLst>
          </p:cNvPr>
          <p:cNvSpPr/>
          <p:nvPr/>
        </p:nvSpPr>
        <p:spPr>
          <a:xfrm>
            <a:off x="10250707" y="1768314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9410;p74">
            <a:extLst>
              <a:ext uri="{FF2B5EF4-FFF2-40B4-BE49-F238E27FC236}">
                <a16:creationId xmlns:a16="http://schemas.microsoft.com/office/drawing/2014/main" id="{069FC810-3CAB-4F6A-04B3-C8574ED1D42F}"/>
              </a:ext>
            </a:extLst>
          </p:cNvPr>
          <p:cNvGrpSpPr/>
          <p:nvPr/>
        </p:nvGrpSpPr>
        <p:grpSpPr>
          <a:xfrm>
            <a:off x="10222585" y="2225649"/>
            <a:ext cx="366293" cy="370441"/>
            <a:chOff x="-39647175" y="3972000"/>
            <a:chExt cx="313500" cy="317050"/>
          </a:xfrm>
        </p:grpSpPr>
        <p:sp>
          <p:nvSpPr>
            <p:cNvPr id="832" name="Google Shape;9411;p74">
              <a:extLst>
                <a:ext uri="{FF2B5EF4-FFF2-40B4-BE49-F238E27FC236}">
                  <a16:creationId xmlns:a16="http://schemas.microsoft.com/office/drawing/2014/main" id="{33D60667-7C4A-F253-6E20-77C7F5A78782}"/>
                </a:ext>
              </a:extLst>
            </p:cNvPr>
            <p:cNvSpPr/>
            <p:nvPr/>
          </p:nvSpPr>
          <p:spPr>
            <a:xfrm>
              <a:off x="-39647175" y="3972000"/>
              <a:ext cx="95325" cy="153975"/>
            </a:xfrm>
            <a:custGeom>
              <a:avLst/>
              <a:gdLst/>
              <a:ahLst/>
              <a:cxnLst/>
              <a:rect l="l" t="t" r="r" b="b"/>
              <a:pathLst>
                <a:path w="3813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9412;p74">
              <a:extLst>
                <a:ext uri="{FF2B5EF4-FFF2-40B4-BE49-F238E27FC236}">
                  <a16:creationId xmlns:a16="http://schemas.microsoft.com/office/drawing/2014/main" id="{2EA377B7-F419-8215-4941-A5E850E65F2B}"/>
                </a:ext>
              </a:extLst>
            </p:cNvPr>
            <p:cNvSpPr/>
            <p:nvPr/>
          </p:nvSpPr>
          <p:spPr>
            <a:xfrm>
              <a:off x="-39588875" y="4011750"/>
              <a:ext cx="216600" cy="277300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9413;p74">
              <a:extLst>
                <a:ext uri="{FF2B5EF4-FFF2-40B4-BE49-F238E27FC236}">
                  <a16:creationId xmlns:a16="http://schemas.microsoft.com/office/drawing/2014/main" id="{978E7458-CC11-C32A-BEF5-A5064C10A1E5}"/>
                </a:ext>
              </a:extLst>
            </p:cNvPr>
            <p:cNvSpPr/>
            <p:nvPr/>
          </p:nvSpPr>
          <p:spPr>
            <a:xfrm>
              <a:off x="-39398275" y="4073975"/>
              <a:ext cx="64600" cy="71600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9414;p74">
            <a:extLst>
              <a:ext uri="{FF2B5EF4-FFF2-40B4-BE49-F238E27FC236}">
                <a16:creationId xmlns:a16="http://schemas.microsoft.com/office/drawing/2014/main" id="{825098E0-5C84-95A7-7A22-3F4329A13123}"/>
              </a:ext>
            </a:extLst>
          </p:cNvPr>
          <p:cNvGrpSpPr/>
          <p:nvPr/>
        </p:nvGrpSpPr>
        <p:grpSpPr>
          <a:xfrm>
            <a:off x="12391712" y="1289647"/>
            <a:ext cx="375495" cy="370879"/>
            <a:chOff x="-37808850" y="3221575"/>
            <a:chExt cx="321375" cy="317425"/>
          </a:xfrm>
        </p:grpSpPr>
        <p:sp>
          <p:nvSpPr>
            <p:cNvPr id="836" name="Google Shape;9415;p74">
              <a:extLst>
                <a:ext uri="{FF2B5EF4-FFF2-40B4-BE49-F238E27FC236}">
                  <a16:creationId xmlns:a16="http://schemas.microsoft.com/office/drawing/2014/main" id="{B9C6BD09-5846-9C0C-3AEB-339FBF16334C}"/>
                </a:ext>
              </a:extLst>
            </p:cNvPr>
            <p:cNvSpPr/>
            <p:nvPr/>
          </p:nvSpPr>
          <p:spPr>
            <a:xfrm>
              <a:off x="-37808850" y="3294050"/>
              <a:ext cx="261500" cy="244950"/>
            </a:xfrm>
            <a:custGeom>
              <a:avLst/>
              <a:gdLst/>
              <a:ahLst/>
              <a:cxnLst/>
              <a:rect l="l" t="t" r="r" b="b"/>
              <a:pathLst>
                <a:path w="10460" h="9798" extrusionOk="0">
                  <a:moveTo>
                    <a:pt x="6091" y="980"/>
                  </a:moveTo>
                  <a:cubicBezTo>
                    <a:pt x="6596" y="980"/>
                    <a:pt x="7119" y="1154"/>
                    <a:pt x="7562" y="1520"/>
                  </a:cubicBezTo>
                  <a:cubicBezTo>
                    <a:pt x="7719" y="1677"/>
                    <a:pt x="7751" y="1898"/>
                    <a:pt x="7593" y="2087"/>
                  </a:cubicBezTo>
                  <a:cubicBezTo>
                    <a:pt x="7518" y="2181"/>
                    <a:pt x="7387" y="2241"/>
                    <a:pt x="7260" y="2241"/>
                  </a:cubicBezTo>
                  <a:cubicBezTo>
                    <a:pt x="7174" y="2241"/>
                    <a:pt x="7090" y="2213"/>
                    <a:pt x="7026" y="2150"/>
                  </a:cubicBezTo>
                  <a:cubicBezTo>
                    <a:pt x="6747" y="1918"/>
                    <a:pt x="6415" y="1807"/>
                    <a:pt x="6101" y="1807"/>
                  </a:cubicBezTo>
                  <a:cubicBezTo>
                    <a:pt x="5776" y="1807"/>
                    <a:pt x="5470" y="1925"/>
                    <a:pt x="5262" y="2150"/>
                  </a:cubicBezTo>
                  <a:cubicBezTo>
                    <a:pt x="5183" y="2229"/>
                    <a:pt x="5073" y="2268"/>
                    <a:pt x="4962" y="2268"/>
                  </a:cubicBezTo>
                  <a:cubicBezTo>
                    <a:pt x="4852" y="2268"/>
                    <a:pt x="4742" y="2229"/>
                    <a:pt x="4663" y="2150"/>
                  </a:cubicBezTo>
                  <a:cubicBezTo>
                    <a:pt x="4506" y="1992"/>
                    <a:pt x="4506" y="1709"/>
                    <a:pt x="4663" y="1551"/>
                  </a:cubicBezTo>
                  <a:cubicBezTo>
                    <a:pt x="5037" y="1177"/>
                    <a:pt x="5553" y="980"/>
                    <a:pt x="6091" y="980"/>
                  </a:cubicBezTo>
                  <a:close/>
                  <a:moveTo>
                    <a:pt x="3781" y="7852"/>
                  </a:moveTo>
                  <a:lnTo>
                    <a:pt x="4348" y="8451"/>
                  </a:lnTo>
                  <a:lnTo>
                    <a:pt x="4002" y="8797"/>
                  </a:lnTo>
                  <a:cubicBezTo>
                    <a:pt x="3923" y="8876"/>
                    <a:pt x="3812" y="8915"/>
                    <a:pt x="3702" y="8915"/>
                  </a:cubicBezTo>
                  <a:cubicBezTo>
                    <a:pt x="3592" y="8915"/>
                    <a:pt x="3482" y="8876"/>
                    <a:pt x="3403" y="8797"/>
                  </a:cubicBezTo>
                  <a:cubicBezTo>
                    <a:pt x="3214" y="8640"/>
                    <a:pt x="3214" y="8356"/>
                    <a:pt x="3403" y="8199"/>
                  </a:cubicBezTo>
                  <a:lnTo>
                    <a:pt x="3781" y="7852"/>
                  </a:lnTo>
                  <a:close/>
                  <a:moveTo>
                    <a:pt x="6201" y="1"/>
                  </a:moveTo>
                  <a:cubicBezTo>
                    <a:pt x="5236" y="1"/>
                    <a:pt x="4264" y="375"/>
                    <a:pt x="3529" y="1110"/>
                  </a:cubicBezTo>
                  <a:lnTo>
                    <a:pt x="2363" y="2307"/>
                  </a:lnTo>
                  <a:cubicBezTo>
                    <a:pt x="2269" y="2370"/>
                    <a:pt x="2206" y="2402"/>
                    <a:pt x="2048" y="2402"/>
                  </a:cubicBezTo>
                  <a:cubicBezTo>
                    <a:pt x="1450" y="2465"/>
                    <a:pt x="851" y="2622"/>
                    <a:pt x="378" y="3095"/>
                  </a:cubicBezTo>
                  <a:cubicBezTo>
                    <a:pt x="0" y="3441"/>
                    <a:pt x="0" y="4040"/>
                    <a:pt x="347" y="4418"/>
                  </a:cubicBezTo>
                  <a:lnTo>
                    <a:pt x="3182" y="7254"/>
                  </a:lnTo>
                  <a:lnTo>
                    <a:pt x="2773" y="7663"/>
                  </a:lnTo>
                  <a:cubicBezTo>
                    <a:pt x="2300" y="8136"/>
                    <a:pt x="2300" y="8923"/>
                    <a:pt x="2773" y="9427"/>
                  </a:cubicBezTo>
                  <a:cubicBezTo>
                    <a:pt x="3009" y="9664"/>
                    <a:pt x="3324" y="9782"/>
                    <a:pt x="3647" y="9782"/>
                  </a:cubicBezTo>
                  <a:cubicBezTo>
                    <a:pt x="3970" y="9782"/>
                    <a:pt x="4301" y="9664"/>
                    <a:pt x="4569" y="9427"/>
                  </a:cubicBezTo>
                  <a:lnTo>
                    <a:pt x="4947" y="9018"/>
                  </a:lnTo>
                  <a:lnTo>
                    <a:pt x="5419" y="9490"/>
                  </a:lnTo>
                  <a:cubicBezTo>
                    <a:pt x="5624" y="9695"/>
                    <a:pt x="5868" y="9798"/>
                    <a:pt x="6112" y="9798"/>
                  </a:cubicBezTo>
                  <a:cubicBezTo>
                    <a:pt x="6357" y="9798"/>
                    <a:pt x="6601" y="9695"/>
                    <a:pt x="6805" y="9490"/>
                  </a:cubicBezTo>
                  <a:cubicBezTo>
                    <a:pt x="7278" y="9018"/>
                    <a:pt x="7436" y="8388"/>
                    <a:pt x="7467" y="7852"/>
                  </a:cubicBezTo>
                  <a:cubicBezTo>
                    <a:pt x="7467" y="7726"/>
                    <a:pt x="7499" y="7663"/>
                    <a:pt x="7593" y="7569"/>
                  </a:cubicBezTo>
                  <a:lnTo>
                    <a:pt x="8696" y="6466"/>
                  </a:lnTo>
                  <a:cubicBezTo>
                    <a:pt x="10460" y="4702"/>
                    <a:pt x="10145" y="1740"/>
                    <a:pt x="8066" y="511"/>
                  </a:cubicBezTo>
                  <a:cubicBezTo>
                    <a:pt x="7496" y="170"/>
                    <a:pt x="6850" y="1"/>
                    <a:pt x="62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9416;p74">
              <a:extLst>
                <a:ext uri="{FF2B5EF4-FFF2-40B4-BE49-F238E27FC236}">
                  <a16:creationId xmlns:a16="http://schemas.microsoft.com/office/drawing/2014/main" id="{2D7CA6E2-8C47-D334-C60D-20AD58348610}"/>
                </a:ext>
              </a:extLst>
            </p:cNvPr>
            <p:cNvSpPr/>
            <p:nvPr/>
          </p:nvSpPr>
          <p:spPr>
            <a:xfrm>
              <a:off x="-37601700" y="3221575"/>
              <a:ext cx="114225" cy="111275"/>
            </a:xfrm>
            <a:custGeom>
              <a:avLst/>
              <a:gdLst/>
              <a:ahLst/>
              <a:cxnLst/>
              <a:rect l="l" t="t" r="r" b="b"/>
              <a:pathLst>
                <a:path w="4569" h="4451" extrusionOk="0">
                  <a:moveTo>
                    <a:pt x="3226" y="0"/>
                  </a:moveTo>
                  <a:cubicBezTo>
                    <a:pt x="2907" y="0"/>
                    <a:pt x="2584" y="118"/>
                    <a:pt x="2332" y="355"/>
                  </a:cubicBezTo>
                  <a:lnTo>
                    <a:pt x="0" y="2686"/>
                  </a:lnTo>
                  <a:cubicBezTo>
                    <a:pt x="788" y="3095"/>
                    <a:pt x="1355" y="3631"/>
                    <a:pt x="1796" y="4450"/>
                  </a:cubicBezTo>
                  <a:lnTo>
                    <a:pt x="4096" y="2119"/>
                  </a:lnTo>
                  <a:cubicBezTo>
                    <a:pt x="4568" y="1646"/>
                    <a:pt x="4568" y="859"/>
                    <a:pt x="4096" y="355"/>
                  </a:cubicBezTo>
                  <a:cubicBezTo>
                    <a:pt x="3860" y="118"/>
                    <a:pt x="3545" y="0"/>
                    <a:pt x="32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9417;p74">
            <a:extLst>
              <a:ext uri="{FF2B5EF4-FFF2-40B4-BE49-F238E27FC236}">
                <a16:creationId xmlns:a16="http://schemas.microsoft.com/office/drawing/2014/main" id="{FD19EEDF-07BB-2E27-C181-A5C1F50CF9CE}"/>
              </a:ext>
            </a:extLst>
          </p:cNvPr>
          <p:cNvGrpSpPr/>
          <p:nvPr/>
        </p:nvGrpSpPr>
        <p:grpSpPr>
          <a:xfrm>
            <a:off x="12400486" y="1811678"/>
            <a:ext cx="372749" cy="241158"/>
            <a:chOff x="-37806500" y="3643030"/>
            <a:chExt cx="319025" cy="206400"/>
          </a:xfrm>
        </p:grpSpPr>
        <p:sp>
          <p:nvSpPr>
            <p:cNvPr id="839" name="Google Shape;9418;p74">
              <a:extLst>
                <a:ext uri="{FF2B5EF4-FFF2-40B4-BE49-F238E27FC236}">
                  <a16:creationId xmlns:a16="http://schemas.microsoft.com/office/drawing/2014/main" id="{D1584F0D-D186-6CD9-E5BF-419AFE27F20F}"/>
                </a:ext>
              </a:extLst>
            </p:cNvPr>
            <p:cNvSpPr/>
            <p:nvPr/>
          </p:nvSpPr>
          <p:spPr>
            <a:xfrm>
              <a:off x="-37615100" y="3759700"/>
              <a:ext cx="62250" cy="62250"/>
            </a:xfrm>
            <a:custGeom>
              <a:avLst/>
              <a:gdLst/>
              <a:ahLst/>
              <a:cxnLst/>
              <a:rect l="l" t="t" r="r" b="b"/>
              <a:pathLst>
                <a:path w="2490" h="2490" extrusionOk="0">
                  <a:moveTo>
                    <a:pt x="1229" y="1"/>
                  </a:moveTo>
                  <a:cubicBezTo>
                    <a:pt x="568" y="1"/>
                    <a:pt x="1" y="568"/>
                    <a:pt x="1" y="1261"/>
                  </a:cubicBezTo>
                  <a:cubicBezTo>
                    <a:pt x="1" y="1923"/>
                    <a:pt x="568" y="2490"/>
                    <a:pt x="1229" y="2490"/>
                  </a:cubicBezTo>
                  <a:cubicBezTo>
                    <a:pt x="1891" y="2490"/>
                    <a:pt x="2426" y="1954"/>
                    <a:pt x="2490" y="1261"/>
                  </a:cubicBezTo>
                  <a:cubicBezTo>
                    <a:pt x="2490" y="599"/>
                    <a:pt x="1922" y="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9419;p74">
              <a:extLst>
                <a:ext uri="{FF2B5EF4-FFF2-40B4-BE49-F238E27FC236}">
                  <a16:creationId xmlns:a16="http://schemas.microsoft.com/office/drawing/2014/main" id="{1E499F52-0AE2-49B2-94DE-3ED04909E672}"/>
                </a:ext>
              </a:extLst>
            </p:cNvPr>
            <p:cNvSpPr/>
            <p:nvPr/>
          </p:nvSpPr>
          <p:spPr>
            <a:xfrm>
              <a:off x="-37806500" y="3643030"/>
              <a:ext cx="319025" cy="206400"/>
            </a:xfrm>
            <a:custGeom>
              <a:avLst/>
              <a:gdLst/>
              <a:ahLst/>
              <a:cxnLst/>
              <a:rect l="l" t="t" r="r" b="b"/>
              <a:pathLst>
                <a:path w="12761" h="8256" extrusionOk="0">
                  <a:moveTo>
                    <a:pt x="5357" y="1702"/>
                  </a:moveTo>
                  <a:cubicBezTo>
                    <a:pt x="5609" y="1702"/>
                    <a:pt x="5798" y="1923"/>
                    <a:pt x="5798" y="2112"/>
                  </a:cubicBezTo>
                  <a:cubicBezTo>
                    <a:pt x="5766" y="2332"/>
                    <a:pt x="5609" y="2490"/>
                    <a:pt x="5357" y="2490"/>
                  </a:cubicBezTo>
                  <a:lnTo>
                    <a:pt x="2049" y="2490"/>
                  </a:lnTo>
                  <a:cubicBezTo>
                    <a:pt x="1828" y="2490"/>
                    <a:pt x="1639" y="2301"/>
                    <a:pt x="1639" y="2112"/>
                  </a:cubicBezTo>
                  <a:cubicBezTo>
                    <a:pt x="1639" y="1860"/>
                    <a:pt x="1828" y="1702"/>
                    <a:pt x="2049" y="1702"/>
                  </a:cubicBezTo>
                  <a:close/>
                  <a:moveTo>
                    <a:pt x="5357" y="3309"/>
                  </a:moveTo>
                  <a:cubicBezTo>
                    <a:pt x="5609" y="3309"/>
                    <a:pt x="5798" y="3529"/>
                    <a:pt x="5798" y="3750"/>
                  </a:cubicBezTo>
                  <a:cubicBezTo>
                    <a:pt x="5766" y="4002"/>
                    <a:pt x="5609" y="4160"/>
                    <a:pt x="5357" y="4160"/>
                  </a:cubicBezTo>
                  <a:lnTo>
                    <a:pt x="2049" y="4160"/>
                  </a:lnTo>
                  <a:cubicBezTo>
                    <a:pt x="1828" y="4160"/>
                    <a:pt x="1639" y="3939"/>
                    <a:pt x="1639" y="3750"/>
                  </a:cubicBezTo>
                  <a:cubicBezTo>
                    <a:pt x="1639" y="3529"/>
                    <a:pt x="1828" y="3309"/>
                    <a:pt x="2049" y="3309"/>
                  </a:cubicBezTo>
                  <a:close/>
                  <a:moveTo>
                    <a:pt x="5357" y="4979"/>
                  </a:moveTo>
                  <a:cubicBezTo>
                    <a:pt x="5609" y="4979"/>
                    <a:pt x="5798" y="5168"/>
                    <a:pt x="5798" y="5388"/>
                  </a:cubicBezTo>
                  <a:cubicBezTo>
                    <a:pt x="5766" y="5640"/>
                    <a:pt x="5609" y="5798"/>
                    <a:pt x="5357" y="5798"/>
                  </a:cubicBezTo>
                  <a:lnTo>
                    <a:pt x="2049" y="5798"/>
                  </a:lnTo>
                  <a:cubicBezTo>
                    <a:pt x="1828" y="5798"/>
                    <a:pt x="1639" y="5609"/>
                    <a:pt x="1639" y="5388"/>
                  </a:cubicBezTo>
                  <a:cubicBezTo>
                    <a:pt x="1639" y="5136"/>
                    <a:pt x="1828" y="4979"/>
                    <a:pt x="2049" y="4979"/>
                  </a:cubicBezTo>
                  <a:close/>
                  <a:moveTo>
                    <a:pt x="8948" y="1671"/>
                  </a:moveTo>
                  <a:cubicBezTo>
                    <a:pt x="10082" y="1671"/>
                    <a:pt x="10996" y="2584"/>
                    <a:pt x="11028" y="3750"/>
                  </a:cubicBezTo>
                  <a:cubicBezTo>
                    <a:pt x="10996" y="4916"/>
                    <a:pt x="10082" y="5798"/>
                    <a:pt x="8948" y="5798"/>
                  </a:cubicBezTo>
                  <a:cubicBezTo>
                    <a:pt x="7814" y="5798"/>
                    <a:pt x="6900" y="4853"/>
                    <a:pt x="6869" y="3750"/>
                  </a:cubicBezTo>
                  <a:cubicBezTo>
                    <a:pt x="6869" y="2616"/>
                    <a:pt x="7814" y="1702"/>
                    <a:pt x="8948" y="1671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68"/>
                    <a:pt x="1" y="1230"/>
                  </a:cubicBezTo>
                  <a:lnTo>
                    <a:pt x="1" y="6207"/>
                  </a:lnTo>
                  <a:cubicBezTo>
                    <a:pt x="1" y="6743"/>
                    <a:pt x="379" y="7184"/>
                    <a:pt x="852" y="7373"/>
                  </a:cubicBezTo>
                  <a:lnTo>
                    <a:pt x="852" y="7846"/>
                  </a:lnTo>
                  <a:cubicBezTo>
                    <a:pt x="852" y="8098"/>
                    <a:pt x="1041" y="8255"/>
                    <a:pt x="1261" y="8255"/>
                  </a:cubicBezTo>
                  <a:lnTo>
                    <a:pt x="2931" y="8255"/>
                  </a:lnTo>
                  <a:cubicBezTo>
                    <a:pt x="3151" y="8255"/>
                    <a:pt x="3372" y="8066"/>
                    <a:pt x="3372" y="7846"/>
                  </a:cubicBezTo>
                  <a:lnTo>
                    <a:pt x="3372" y="7436"/>
                  </a:lnTo>
                  <a:lnTo>
                    <a:pt x="9421" y="7436"/>
                  </a:lnTo>
                  <a:lnTo>
                    <a:pt x="9421" y="7846"/>
                  </a:lnTo>
                  <a:cubicBezTo>
                    <a:pt x="9421" y="8098"/>
                    <a:pt x="9610" y="8255"/>
                    <a:pt x="9862" y="8255"/>
                  </a:cubicBezTo>
                  <a:lnTo>
                    <a:pt x="11500" y="8255"/>
                  </a:lnTo>
                  <a:cubicBezTo>
                    <a:pt x="11752" y="8255"/>
                    <a:pt x="11941" y="8066"/>
                    <a:pt x="11941" y="7846"/>
                  </a:cubicBezTo>
                  <a:lnTo>
                    <a:pt x="11941" y="7373"/>
                  </a:lnTo>
                  <a:cubicBezTo>
                    <a:pt x="12414" y="7215"/>
                    <a:pt x="12760" y="6743"/>
                    <a:pt x="12760" y="6207"/>
                  </a:cubicBezTo>
                  <a:lnTo>
                    <a:pt x="12760" y="1230"/>
                  </a:lnTo>
                  <a:cubicBezTo>
                    <a:pt x="12666" y="599"/>
                    <a:pt x="12099" y="1"/>
                    <a:pt x="114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9420;p74">
            <a:extLst>
              <a:ext uri="{FF2B5EF4-FFF2-40B4-BE49-F238E27FC236}">
                <a16:creationId xmlns:a16="http://schemas.microsoft.com/office/drawing/2014/main" id="{C6C98A48-41F4-C7D4-E2A4-C9CFC03DFD6A}"/>
              </a:ext>
            </a:extLst>
          </p:cNvPr>
          <p:cNvGrpSpPr/>
          <p:nvPr/>
        </p:nvGrpSpPr>
        <p:grpSpPr>
          <a:xfrm>
            <a:off x="12402793" y="2203975"/>
            <a:ext cx="368134" cy="371814"/>
            <a:chOff x="-37804925" y="3953450"/>
            <a:chExt cx="315075" cy="318225"/>
          </a:xfrm>
        </p:grpSpPr>
        <p:sp>
          <p:nvSpPr>
            <p:cNvPr id="842" name="Google Shape;9421;p74">
              <a:extLst>
                <a:ext uri="{FF2B5EF4-FFF2-40B4-BE49-F238E27FC236}">
                  <a16:creationId xmlns:a16="http://schemas.microsoft.com/office/drawing/2014/main" id="{0FF00F31-DCAC-B1A0-CC56-26463F0200C4}"/>
                </a:ext>
              </a:extLst>
            </p:cNvPr>
            <p:cNvSpPr/>
            <p:nvPr/>
          </p:nvSpPr>
          <p:spPr>
            <a:xfrm>
              <a:off x="-37614300" y="3955025"/>
              <a:ext cx="124450" cy="186200"/>
            </a:xfrm>
            <a:custGeom>
              <a:avLst/>
              <a:gdLst/>
              <a:ahLst/>
              <a:cxnLst/>
              <a:rect l="l" t="t" r="r" b="b"/>
              <a:pathLst>
                <a:path w="4978" h="7448" extrusionOk="0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9422;p74">
              <a:extLst>
                <a:ext uri="{FF2B5EF4-FFF2-40B4-BE49-F238E27FC236}">
                  <a16:creationId xmlns:a16="http://schemas.microsoft.com/office/drawing/2014/main" id="{41113858-3065-BE43-E0B2-B445D037C33E}"/>
                </a:ext>
              </a:extLst>
            </p:cNvPr>
            <p:cNvSpPr/>
            <p:nvPr/>
          </p:nvSpPr>
          <p:spPr>
            <a:xfrm>
              <a:off x="-37761600" y="4230700"/>
              <a:ext cx="270175" cy="40975"/>
            </a:xfrm>
            <a:custGeom>
              <a:avLst/>
              <a:gdLst/>
              <a:ahLst/>
              <a:cxnLst/>
              <a:rect l="l" t="t" r="r" b="b"/>
              <a:pathLst>
                <a:path w="10807" h="1639" extrusionOk="0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9423;p74">
              <a:extLst>
                <a:ext uri="{FF2B5EF4-FFF2-40B4-BE49-F238E27FC236}">
                  <a16:creationId xmlns:a16="http://schemas.microsoft.com/office/drawing/2014/main" id="{42F9BE88-9265-E563-8364-674780C0EF20}"/>
                </a:ext>
              </a:extLst>
            </p:cNvPr>
            <p:cNvSpPr/>
            <p:nvPr/>
          </p:nvSpPr>
          <p:spPr>
            <a:xfrm>
              <a:off x="-37804925" y="3953450"/>
              <a:ext cx="274125" cy="295675"/>
            </a:xfrm>
            <a:custGeom>
              <a:avLst/>
              <a:gdLst/>
              <a:ahLst/>
              <a:cxnLst/>
              <a:rect l="l" t="t" r="r" b="b"/>
              <a:pathLst>
                <a:path w="10965" h="11827" extrusionOk="0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5" name="Google Shape;9424;p74">
            <a:extLst>
              <a:ext uri="{FF2B5EF4-FFF2-40B4-BE49-F238E27FC236}">
                <a16:creationId xmlns:a16="http://schemas.microsoft.com/office/drawing/2014/main" id="{21B79063-2F13-89EA-FB6C-331256B879E2}"/>
              </a:ext>
            </a:extLst>
          </p:cNvPr>
          <p:cNvSpPr/>
          <p:nvPr/>
        </p:nvSpPr>
        <p:spPr>
          <a:xfrm>
            <a:off x="11651737" y="2668719"/>
            <a:ext cx="265986" cy="369039"/>
          </a:xfrm>
          <a:custGeom>
            <a:avLst/>
            <a:gdLst/>
            <a:ahLst/>
            <a:cxnLst/>
            <a:rect l="l" t="t" r="r" b="b"/>
            <a:pathLst>
              <a:path w="9106" h="12634" extrusionOk="0">
                <a:moveTo>
                  <a:pt x="7499" y="788"/>
                </a:moveTo>
                <a:lnTo>
                  <a:pt x="7499" y="1859"/>
                </a:lnTo>
                <a:cubicBezTo>
                  <a:pt x="7499" y="2426"/>
                  <a:pt x="7373" y="3025"/>
                  <a:pt x="7121" y="3529"/>
                </a:cubicBezTo>
                <a:cubicBezTo>
                  <a:pt x="6806" y="3466"/>
                  <a:pt x="6554" y="3434"/>
                  <a:pt x="6239" y="3434"/>
                </a:cubicBezTo>
                <a:cubicBezTo>
                  <a:pt x="5546" y="3434"/>
                  <a:pt x="4916" y="3592"/>
                  <a:pt x="4380" y="3844"/>
                </a:cubicBezTo>
                <a:cubicBezTo>
                  <a:pt x="3907" y="4096"/>
                  <a:pt x="3403" y="4222"/>
                  <a:pt x="2931" y="4222"/>
                </a:cubicBezTo>
                <a:cubicBezTo>
                  <a:pt x="2710" y="4222"/>
                  <a:pt x="2521" y="4159"/>
                  <a:pt x="2364" y="4127"/>
                </a:cubicBezTo>
                <a:cubicBezTo>
                  <a:pt x="2301" y="4001"/>
                  <a:pt x="2206" y="3938"/>
                  <a:pt x="2175" y="3812"/>
                </a:cubicBezTo>
                <a:cubicBezTo>
                  <a:pt x="1860" y="3277"/>
                  <a:pt x="1702" y="2552"/>
                  <a:pt x="1702" y="1859"/>
                </a:cubicBezTo>
                <a:lnTo>
                  <a:pt x="1702" y="788"/>
                </a:lnTo>
                <a:close/>
                <a:moveTo>
                  <a:pt x="5357" y="7278"/>
                </a:moveTo>
                <a:cubicBezTo>
                  <a:pt x="5451" y="7372"/>
                  <a:pt x="5546" y="7435"/>
                  <a:pt x="5672" y="7467"/>
                </a:cubicBezTo>
                <a:cubicBezTo>
                  <a:pt x="6869" y="8066"/>
                  <a:pt x="7436" y="9420"/>
                  <a:pt x="7436" y="10743"/>
                </a:cubicBezTo>
                <a:lnTo>
                  <a:pt x="7436" y="11279"/>
                </a:lnTo>
                <a:lnTo>
                  <a:pt x="4821" y="9294"/>
                </a:lnTo>
                <a:cubicBezTo>
                  <a:pt x="4742" y="9231"/>
                  <a:pt x="4648" y="9200"/>
                  <a:pt x="4553" y="9200"/>
                </a:cubicBezTo>
                <a:cubicBezTo>
                  <a:pt x="4459" y="9200"/>
                  <a:pt x="4364" y="9231"/>
                  <a:pt x="4285" y="9294"/>
                </a:cubicBezTo>
                <a:lnTo>
                  <a:pt x="1671" y="11279"/>
                </a:lnTo>
                <a:lnTo>
                  <a:pt x="1671" y="10743"/>
                </a:lnTo>
                <a:cubicBezTo>
                  <a:pt x="1671" y="9357"/>
                  <a:pt x="2238" y="8066"/>
                  <a:pt x="3435" y="7467"/>
                </a:cubicBezTo>
                <a:cubicBezTo>
                  <a:pt x="3561" y="7435"/>
                  <a:pt x="3624" y="7372"/>
                  <a:pt x="3750" y="7278"/>
                </a:cubicBezTo>
                <a:lnTo>
                  <a:pt x="4191" y="8160"/>
                </a:lnTo>
                <a:cubicBezTo>
                  <a:pt x="4270" y="8318"/>
                  <a:pt x="4411" y="8396"/>
                  <a:pt x="4557" y="8396"/>
                </a:cubicBezTo>
                <a:cubicBezTo>
                  <a:pt x="4703" y="8396"/>
                  <a:pt x="4853" y="8318"/>
                  <a:pt x="4947" y="8160"/>
                </a:cubicBezTo>
                <a:lnTo>
                  <a:pt x="5357" y="7278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410"/>
                </a:cubicBezTo>
                <a:cubicBezTo>
                  <a:pt x="1" y="630"/>
                  <a:pt x="190" y="788"/>
                  <a:pt x="410" y="788"/>
                </a:cubicBezTo>
                <a:lnTo>
                  <a:pt x="820" y="788"/>
                </a:lnTo>
                <a:lnTo>
                  <a:pt x="820" y="1859"/>
                </a:lnTo>
                <a:cubicBezTo>
                  <a:pt x="820" y="3749"/>
                  <a:pt x="1734" y="5199"/>
                  <a:pt x="3088" y="5860"/>
                </a:cubicBezTo>
                <a:cubicBezTo>
                  <a:pt x="3403" y="6018"/>
                  <a:pt x="3403" y="6585"/>
                  <a:pt x="3088" y="6742"/>
                </a:cubicBezTo>
                <a:cubicBezTo>
                  <a:pt x="1576" y="7467"/>
                  <a:pt x="820" y="9042"/>
                  <a:pt x="820" y="10743"/>
                </a:cubicBezTo>
                <a:lnTo>
                  <a:pt x="820" y="11815"/>
                </a:lnTo>
                <a:lnTo>
                  <a:pt x="410" y="11815"/>
                </a:lnTo>
                <a:cubicBezTo>
                  <a:pt x="158" y="11815"/>
                  <a:pt x="1" y="12004"/>
                  <a:pt x="1" y="12256"/>
                </a:cubicBezTo>
                <a:cubicBezTo>
                  <a:pt x="1" y="12476"/>
                  <a:pt x="190" y="12634"/>
                  <a:pt x="410" y="12634"/>
                </a:cubicBezTo>
                <a:lnTo>
                  <a:pt x="8665" y="12634"/>
                </a:lnTo>
                <a:cubicBezTo>
                  <a:pt x="8917" y="12634"/>
                  <a:pt x="9106" y="12445"/>
                  <a:pt x="9106" y="12256"/>
                </a:cubicBezTo>
                <a:cubicBezTo>
                  <a:pt x="9106" y="12004"/>
                  <a:pt x="8917" y="11815"/>
                  <a:pt x="8665" y="11815"/>
                </a:cubicBezTo>
                <a:lnTo>
                  <a:pt x="8287" y="11815"/>
                </a:lnTo>
                <a:lnTo>
                  <a:pt x="8287" y="10743"/>
                </a:lnTo>
                <a:cubicBezTo>
                  <a:pt x="8287" y="9042"/>
                  <a:pt x="7530" y="7467"/>
                  <a:pt x="6018" y="6742"/>
                </a:cubicBezTo>
                <a:cubicBezTo>
                  <a:pt x="5703" y="6585"/>
                  <a:pt x="5672" y="6018"/>
                  <a:pt x="6018" y="5860"/>
                </a:cubicBezTo>
                <a:cubicBezTo>
                  <a:pt x="7530" y="5136"/>
                  <a:pt x="8287" y="3560"/>
                  <a:pt x="8287" y="1859"/>
                </a:cubicBezTo>
                <a:lnTo>
                  <a:pt x="8287" y="788"/>
                </a:lnTo>
                <a:lnTo>
                  <a:pt x="8665" y="788"/>
                </a:lnTo>
                <a:cubicBezTo>
                  <a:pt x="8917" y="788"/>
                  <a:pt x="9106" y="599"/>
                  <a:pt x="9106" y="410"/>
                </a:cubicBezTo>
                <a:cubicBezTo>
                  <a:pt x="9106" y="158"/>
                  <a:pt x="8917" y="0"/>
                  <a:pt x="866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9410;p74">
            <a:extLst>
              <a:ext uri="{FF2B5EF4-FFF2-40B4-BE49-F238E27FC236}">
                <a16:creationId xmlns:a16="http://schemas.microsoft.com/office/drawing/2014/main" id="{3428D251-DCCF-FEE0-4D29-A4E9489A8AA0}"/>
              </a:ext>
            </a:extLst>
          </p:cNvPr>
          <p:cNvGrpSpPr/>
          <p:nvPr/>
        </p:nvGrpSpPr>
        <p:grpSpPr>
          <a:xfrm>
            <a:off x="929524" y="1951353"/>
            <a:ext cx="366293" cy="370441"/>
            <a:chOff x="-39647175" y="3972000"/>
            <a:chExt cx="313500" cy="317050"/>
          </a:xfrm>
          <a:solidFill>
            <a:schemeClr val="tx1"/>
          </a:solidFill>
        </p:grpSpPr>
        <p:sp>
          <p:nvSpPr>
            <p:cNvPr id="847" name="Google Shape;9411;p74">
              <a:extLst>
                <a:ext uri="{FF2B5EF4-FFF2-40B4-BE49-F238E27FC236}">
                  <a16:creationId xmlns:a16="http://schemas.microsoft.com/office/drawing/2014/main" id="{FA27ECD7-4B5B-08DD-90DF-721414BDC9F7}"/>
                </a:ext>
              </a:extLst>
            </p:cNvPr>
            <p:cNvSpPr/>
            <p:nvPr/>
          </p:nvSpPr>
          <p:spPr>
            <a:xfrm>
              <a:off x="-39647175" y="3972000"/>
              <a:ext cx="95325" cy="153975"/>
            </a:xfrm>
            <a:custGeom>
              <a:avLst/>
              <a:gdLst/>
              <a:ahLst/>
              <a:cxnLst/>
              <a:rect l="l" t="t" r="r" b="b"/>
              <a:pathLst>
                <a:path w="3813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9412;p74">
              <a:extLst>
                <a:ext uri="{FF2B5EF4-FFF2-40B4-BE49-F238E27FC236}">
                  <a16:creationId xmlns:a16="http://schemas.microsoft.com/office/drawing/2014/main" id="{F36464D3-2FE4-7F42-1DC7-C112E9E1A1E7}"/>
                </a:ext>
              </a:extLst>
            </p:cNvPr>
            <p:cNvSpPr/>
            <p:nvPr/>
          </p:nvSpPr>
          <p:spPr>
            <a:xfrm>
              <a:off x="-39588875" y="4011750"/>
              <a:ext cx="216600" cy="277300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9413;p74">
              <a:extLst>
                <a:ext uri="{FF2B5EF4-FFF2-40B4-BE49-F238E27FC236}">
                  <a16:creationId xmlns:a16="http://schemas.microsoft.com/office/drawing/2014/main" id="{5122AE34-974D-3CF4-BB36-F46C53C375C7}"/>
                </a:ext>
              </a:extLst>
            </p:cNvPr>
            <p:cNvSpPr/>
            <p:nvPr/>
          </p:nvSpPr>
          <p:spPr>
            <a:xfrm>
              <a:off x="-39398275" y="4073975"/>
              <a:ext cx="64600" cy="71600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9315;p74">
            <a:extLst>
              <a:ext uri="{FF2B5EF4-FFF2-40B4-BE49-F238E27FC236}">
                <a16:creationId xmlns:a16="http://schemas.microsoft.com/office/drawing/2014/main" id="{2F034D95-7D2E-60BC-1AD4-D5EA6237E412}"/>
              </a:ext>
            </a:extLst>
          </p:cNvPr>
          <p:cNvGrpSpPr/>
          <p:nvPr/>
        </p:nvGrpSpPr>
        <p:grpSpPr>
          <a:xfrm>
            <a:off x="6021438" y="1971759"/>
            <a:ext cx="363518" cy="370178"/>
            <a:chOff x="-40742750" y="3972175"/>
            <a:chExt cx="311125" cy="316825"/>
          </a:xfrm>
          <a:solidFill>
            <a:schemeClr val="tx1"/>
          </a:solidFill>
        </p:grpSpPr>
        <p:sp>
          <p:nvSpPr>
            <p:cNvPr id="851" name="Google Shape;9316;p74">
              <a:extLst>
                <a:ext uri="{FF2B5EF4-FFF2-40B4-BE49-F238E27FC236}">
                  <a16:creationId xmlns:a16="http://schemas.microsoft.com/office/drawing/2014/main" id="{D1B2218A-0611-85CF-9A9D-E3512B836A31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52" name="Google Shape;9317;p74">
              <a:extLst>
                <a:ext uri="{FF2B5EF4-FFF2-40B4-BE49-F238E27FC236}">
                  <a16:creationId xmlns:a16="http://schemas.microsoft.com/office/drawing/2014/main" id="{F56D4251-3E45-448B-CE5F-BD023BAFD50A}"/>
                </a:ext>
              </a:extLst>
            </p:cNvPr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53" name="Google Shape;9307;p74">
            <a:extLst>
              <a:ext uri="{FF2B5EF4-FFF2-40B4-BE49-F238E27FC236}">
                <a16:creationId xmlns:a16="http://schemas.microsoft.com/office/drawing/2014/main" id="{771CE75B-7B02-A97C-F96A-C2818397090C}"/>
              </a:ext>
            </a:extLst>
          </p:cNvPr>
          <p:cNvGrpSpPr/>
          <p:nvPr/>
        </p:nvGrpSpPr>
        <p:grpSpPr>
          <a:xfrm>
            <a:off x="4450355" y="1944329"/>
            <a:ext cx="371814" cy="338690"/>
            <a:chOff x="-40745125" y="3632900"/>
            <a:chExt cx="318225" cy="289875"/>
          </a:xfrm>
          <a:solidFill>
            <a:schemeClr val="tx1"/>
          </a:solidFill>
        </p:grpSpPr>
        <p:sp>
          <p:nvSpPr>
            <p:cNvPr id="854" name="Google Shape;9308;p74">
              <a:extLst>
                <a:ext uri="{FF2B5EF4-FFF2-40B4-BE49-F238E27FC236}">
                  <a16:creationId xmlns:a16="http://schemas.microsoft.com/office/drawing/2014/main" id="{428F2B0C-169F-2A8B-BE18-BB689F55DE12}"/>
                </a:ext>
              </a:extLst>
            </p:cNvPr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9309;p74">
              <a:extLst>
                <a:ext uri="{FF2B5EF4-FFF2-40B4-BE49-F238E27FC236}">
                  <a16:creationId xmlns:a16="http://schemas.microsoft.com/office/drawing/2014/main" id="{FA522C2A-7B68-D050-6687-25CC3B0457CE}"/>
                </a:ext>
              </a:extLst>
            </p:cNvPr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9310;p74">
              <a:extLst>
                <a:ext uri="{FF2B5EF4-FFF2-40B4-BE49-F238E27FC236}">
                  <a16:creationId xmlns:a16="http://schemas.microsoft.com/office/drawing/2014/main" id="{A04D8DF3-946B-6C19-4926-CE2FC40C75B3}"/>
                </a:ext>
              </a:extLst>
            </p:cNvPr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9311;p74">
              <a:extLst>
                <a:ext uri="{FF2B5EF4-FFF2-40B4-BE49-F238E27FC236}">
                  <a16:creationId xmlns:a16="http://schemas.microsoft.com/office/drawing/2014/main" id="{41A0E560-74BA-A954-8FED-E72B7B6A3AF4}"/>
                </a:ext>
              </a:extLst>
            </p:cNvPr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9312;p74">
              <a:extLst>
                <a:ext uri="{FF2B5EF4-FFF2-40B4-BE49-F238E27FC236}">
                  <a16:creationId xmlns:a16="http://schemas.microsoft.com/office/drawing/2014/main" id="{42E13C49-FDF0-D05C-6E2B-F6DFD597693E}"/>
                </a:ext>
              </a:extLst>
            </p:cNvPr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9313;p74">
              <a:extLst>
                <a:ext uri="{FF2B5EF4-FFF2-40B4-BE49-F238E27FC236}">
                  <a16:creationId xmlns:a16="http://schemas.microsoft.com/office/drawing/2014/main" id="{D9C6E3BA-C035-CB7D-1443-28132ED732A1}"/>
                </a:ext>
              </a:extLst>
            </p:cNvPr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9314;p74">
              <a:extLst>
                <a:ext uri="{FF2B5EF4-FFF2-40B4-BE49-F238E27FC236}">
                  <a16:creationId xmlns:a16="http://schemas.microsoft.com/office/drawing/2014/main" id="{47E3E61A-FB4F-96EE-CFA9-FB727027EBA1}"/>
                </a:ext>
              </a:extLst>
            </p:cNvPr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9373;p74">
            <a:extLst>
              <a:ext uri="{FF2B5EF4-FFF2-40B4-BE49-F238E27FC236}">
                <a16:creationId xmlns:a16="http://schemas.microsoft.com/office/drawing/2014/main" id="{D34D7617-6D40-1C5D-92EB-CBB8B9EBDA7D}"/>
              </a:ext>
            </a:extLst>
          </p:cNvPr>
          <p:cNvSpPr/>
          <p:nvPr/>
        </p:nvSpPr>
        <p:spPr>
          <a:xfrm>
            <a:off x="2552196" y="1946737"/>
            <a:ext cx="438997" cy="369039"/>
          </a:xfrm>
          <a:custGeom>
            <a:avLst/>
            <a:gdLst/>
            <a:ahLst/>
            <a:cxnLst/>
            <a:rect l="l" t="t" r="r" b="b"/>
            <a:pathLst>
              <a:path w="15029" h="12634" extrusionOk="0">
                <a:moveTo>
                  <a:pt x="10155" y="885"/>
                </a:moveTo>
                <a:cubicBezTo>
                  <a:pt x="10393" y="885"/>
                  <a:pt x="10643" y="915"/>
                  <a:pt x="10901" y="977"/>
                </a:cubicBezTo>
                <a:cubicBezTo>
                  <a:pt x="10586" y="2332"/>
                  <a:pt x="9546" y="2994"/>
                  <a:pt x="8475" y="3025"/>
                </a:cubicBezTo>
                <a:lnTo>
                  <a:pt x="8444" y="3025"/>
                </a:lnTo>
                <a:cubicBezTo>
                  <a:pt x="8192" y="3025"/>
                  <a:pt x="7971" y="2994"/>
                  <a:pt x="7719" y="2899"/>
                </a:cubicBezTo>
                <a:cubicBezTo>
                  <a:pt x="8009" y="1661"/>
                  <a:pt x="8937" y="885"/>
                  <a:pt x="10155" y="885"/>
                </a:cubicBezTo>
                <a:close/>
                <a:moveTo>
                  <a:pt x="9924" y="4348"/>
                </a:moveTo>
                <a:cubicBezTo>
                  <a:pt x="10271" y="4443"/>
                  <a:pt x="11122" y="5262"/>
                  <a:pt x="11122" y="6648"/>
                </a:cubicBezTo>
                <a:cubicBezTo>
                  <a:pt x="11122" y="7247"/>
                  <a:pt x="10996" y="7845"/>
                  <a:pt x="10807" y="8381"/>
                </a:cubicBezTo>
                <a:cubicBezTo>
                  <a:pt x="10744" y="8538"/>
                  <a:pt x="10555" y="8664"/>
                  <a:pt x="10397" y="8664"/>
                </a:cubicBezTo>
                <a:cubicBezTo>
                  <a:pt x="10176" y="8664"/>
                  <a:pt x="9956" y="8475"/>
                  <a:pt x="9956" y="8223"/>
                </a:cubicBezTo>
                <a:cubicBezTo>
                  <a:pt x="9956" y="8066"/>
                  <a:pt x="10807" y="6050"/>
                  <a:pt x="9641" y="5136"/>
                </a:cubicBezTo>
                <a:cubicBezTo>
                  <a:pt x="9546" y="5073"/>
                  <a:pt x="9483" y="4947"/>
                  <a:pt x="9483" y="4789"/>
                </a:cubicBezTo>
                <a:cubicBezTo>
                  <a:pt x="9483" y="4569"/>
                  <a:pt x="9704" y="4348"/>
                  <a:pt x="9924" y="4348"/>
                </a:cubicBezTo>
                <a:close/>
                <a:moveTo>
                  <a:pt x="10176" y="1"/>
                </a:moveTo>
                <a:cubicBezTo>
                  <a:pt x="8948" y="1"/>
                  <a:pt x="7688" y="631"/>
                  <a:pt x="7089" y="2048"/>
                </a:cubicBezTo>
                <a:cubicBezTo>
                  <a:pt x="6711" y="1450"/>
                  <a:pt x="6270" y="1166"/>
                  <a:pt x="5734" y="914"/>
                </a:cubicBezTo>
                <a:cubicBezTo>
                  <a:pt x="5659" y="879"/>
                  <a:pt x="5588" y="863"/>
                  <a:pt x="5522" y="863"/>
                </a:cubicBezTo>
                <a:cubicBezTo>
                  <a:pt x="5118" y="863"/>
                  <a:pt x="4923" y="1449"/>
                  <a:pt x="5356" y="1639"/>
                </a:cubicBezTo>
                <a:cubicBezTo>
                  <a:pt x="5986" y="1954"/>
                  <a:pt x="6459" y="2363"/>
                  <a:pt x="6711" y="3151"/>
                </a:cubicBezTo>
                <a:cubicBezTo>
                  <a:pt x="6207" y="2836"/>
                  <a:pt x="5797" y="2489"/>
                  <a:pt x="5199" y="2489"/>
                </a:cubicBezTo>
                <a:cubicBezTo>
                  <a:pt x="4537" y="2521"/>
                  <a:pt x="3718" y="2868"/>
                  <a:pt x="2993" y="3529"/>
                </a:cubicBezTo>
                <a:cubicBezTo>
                  <a:pt x="0" y="6491"/>
                  <a:pt x="3182" y="12634"/>
                  <a:pt x="5514" y="12634"/>
                </a:cubicBezTo>
                <a:cubicBezTo>
                  <a:pt x="5829" y="12634"/>
                  <a:pt x="6144" y="12571"/>
                  <a:pt x="6427" y="12350"/>
                </a:cubicBezTo>
                <a:cubicBezTo>
                  <a:pt x="6821" y="12098"/>
                  <a:pt x="7050" y="11972"/>
                  <a:pt x="7278" y="11972"/>
                </a:cubicBezTo>
                <a:cubicBezTo>
                  <a:pt x="7506" y="11972"/>
                  <a:pt x="7735" y="12098"/>
                  <a:pt x="8129" y="12350"/>
                </a:cubicBezTo>
                <a:cubicBezTo>
                  <a:pt x="8412" y="12571"/>
                  <a:pt x="8727" y="12634"/>
                  <a:pt x="9042" y="12634"/>
                </a:cubicBezTo>
                <a:cubicBezTo>
                  <a:pt x="11594" y="12634"/>
                  <a:pt x="15028" y="5325"/>
                  <a:pt x="10712" y="2899"/>
                </a:cubicBezTo>
                <a:cubicBezTo>
                  <a:pt x="11405" y="2237"/>
                  <a:pt x="11815" y="1261"/>
                  <a:pt x="11815" y="662"/>
                </a:cubicBezTo>
                <a:cubicBezTo>
                  <a:pt x="11815" y="505"/>
                  <a:pt x="11720" y="347"/>
                  <a:pt x="11563" y="284"/>
                </a:cubicBezTo>
                <a:cubicBezTo>
                  <a:pt x="11090" y="127"/>
                  <a:pt x="10649" y="1"/>
                  <a:pt x="10176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Programming Found Me</a:t>
            </a:r>
            <a:endParaRPr dirty="0"/>
          </a:p>
        </p:txBody>
      </p:sp>
      <p:sp>
        <p:nvSpPr>
          <p:cNvPr id="468" name="Google Shape;468;p3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</a:rPr>
              <a:t>Here’s How Programming Found 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lt1"/>
              </a:solidFill>
            </a:endParaRPr>
          </a:p>
          <a:p>
            <a:pPr marL="606425" indent="-457200">
              <a:buClr>
                <a:schemeClr val="lt1"/>
              </a:buClr>
              <a:buSzPts val="1250"/>
            </a:pPr>
            <a:r>
              <a:rPr lang="en-US" sz="1600" b="1" dirty="0">
                <a:solidFill>
                  <a:schemeClr val="lt1"/>
                </a:solidFill>
              </a:rPr>
              <a:t>College Years: </a:t>
            </a:r>
            <a:r>
              <a:rPr lang="en-US" sz="1600" dirty="0">
                <a:solidFill>
                  <a:schemeClr val="lt1"/>
                </a:solidFill>
              </a:rPr>
              <a:t>While studying for my Bachelors in Chemistry, I crossed paths with fellow students who embarked on a journey into Computer Science.</a:t>
            </a:r>
          </a:p>
          <a:p>
            <a:pPr marL="606425" indent="-457200">
              <a:buClr>
                <a:schemeClr val="lt1"/>
              </a:buClr>
              <a:buSzPts val="1250"/>
            </a:pPr>
            <a:endParaRPr lang="en-US" sz="1600" dirty="0">
              <a:solidFill>
                <a:schemeClr val="lt1"/>
              </a:solidFill>
            </a:endParaRPr>
          </a:p>
          <a:p>
            <a:pPr marL="606425" indent="-457200">
              <a:buClr>
                <a:schemeClr val="lt1"/>
              </a:buClr>
              <a:buSzPts val="1250"/>
            </a:pPr>
            <a:r>
              <a:rPr lang="en-US" sz="1600" b="1" dirty="0">
                <a:solidFill>
                  <a:schemeClr val="lt1"/>
                </a:solidFill>
              </a:rPr>
              <a:t>Curiosity Sparked</a:t>
            </a:r>
            <a:r>
              <a:rPr lang="en-US" sz="1600" dirty="0">
                <a:solidFill>
                  <a:schemeClr val="lt1"/>
                </a:solidFill>
              </a:rPr>
              <a:t>: Intrigued by their passion, I decided to explore the world of programming, initially as an observer.</a:t>
            </a:r>
          </a:p>
          <a:p>
            <a:pPr marL="606425" indent="-457200">
              <a:buClr>
                <a:schemeClr val="lt1"/>
              </a:buClr>
              <a:buSzPts val="1250"/>
            </a:pPr>
            <a:endParaRPr lang="en-US" sz="1600" dirty="0">
              <a:solidFill>
                <a:schemeClr val="lt1"/>
              </a:solidFill>
            </a:endParaRPr>
          </a:p>
          <a:p>
            <a:pPr marL="606425" indent="-457200">
              <a:buClr>
                <a:schemeClr val="lt1"/>
              </a:buClr>
              <a:buSzPts val="1250"/>
            </a:pPr>
            <a:r>
              <a:rPr lang="en-US" sz="1600" b="1" dirty="0">
                <a:solidFill>
                  <a:schemeClr val="lt1"/>
                </a:solidFill>
              </a:rPr>
              <a:t>Senior Year Leap: </a:t>
            </a:r>
            <a:r>
              <a:rPr lang="en-US" sz="1600" dirty="0">
                <a:solidFill>
                  <a:schemeClr val="lt1"/>
                </a:solidFill>
              </a:rPr>
              <a:t>As my senior year of college rolled around, I decided to dive headfirst into a programming class, and that decision changed the course of my academic and professional journey.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>
            <a:spLocks noGrp="1"/>
          </p:cNvSpPr>
          <p:nvPr>
            <p:ph type="ctrTitle"/>
          </p:nvPr>
        </p:nvSpPr>
        <p:spPr>
          <a:xfrm>
            <a:off x="2499521" y="2434690"/>
            <a:ext cx="2570555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Knight's</a:t>
            </a:r>
            <a:r>
              <a:rPr lang="en" sz="2800" dirty="0">
                <a:solidFill>
                  <a:schemeClr val="dk1"/>
                </a:solidFill>
              </a:rPr>
              <a:t> </a:t>
            </a:r>
            <a:r>
              <a:rPr lang="en-US" sz="2000" dirty="0">
                <a:solidFill>
                  <a:schemeClr val="dk1"/>
                </a:solidFill>
              </a:rPr>
              <a:t>Challenge</a:t>
            </a:r>
            <a:endParaRPr sz="8800" dirty="0">
              <a:solidFill>
                <a:schemeClr val="accent1"/>
              </a:solidFill>
            </a:endParaRPr>
          </a:p>
        </p:txBody>
      </p:sp>
      <p:sp>
        <p:nvSpPr>
          <p:cNvPr id="378" name="Google Shape;378;p31"/>
          <p:cNvSpPr txBox="1">
            <a:spLocks noGrp="1"/>
          </p:cNvSpPr>
          <p:nvPr>
            <p:ph type="ctrTitle" idx="2"/>
          </p:nvPr>
        </p:nvSpPr>
        <p:spPr>
          <a:xfrm>
            <a:off x="2481384" y="1486735"/>
            <a:ext cx="2570555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Starlight</a:t>
            </a:r>
            <a:r>
              <a:rPr lang="en-US" sz="4800" dirty="0"/>
              <a:t> </a:t>
            </a:r>
            <a:r>
              <a:rPr lang="en-US" sz="2400" dirty="0"/>
              <a:t>Quest:</a:t>
            </a:r>
            <a:endParaRPr sz="4800" dirty="0"/>
          </a:p>
        </p:txBody>
      </p:sp>
      <p:grpSp>
        <p:nvGrpSpPr>
          <p:cNvPr id="379" name="Google Shape;379;p31"/>
          <p:cNvGrpSpPr/>
          <p:nvPr/>
        </p:nvGrpSpPr>
        <p:grpSpPr>
          <a:xfrm>
            <a:off x="218045" y="3112439"/>
            <a:ext cx="1603859" cy="1817903"/>
            <a:chOff x="4554675" y="2907300"/>
            <a:chExt cx="772575" cy="829600"/>
          </a:xfrm>
        </p:grpSpPr>
        <p:sp>
          <p:nvSpPr>
            <p:cNvPr id="380" name="Google Shape;380;p31"/>
            <p:cNvSpPr/>
            <p:nvPr/>
          </p:nvSpPr>
          <p:spPr>
            <a:xfrm>
              <a:off x="4554675" y="2907300"/>
              <a:ext cx="772575" cy="829600"/>
            </a:xfrm>
            <a:custGeom>
              <a:avLst/>
              <a:gdLst/>
              <a:ahLst/>
              <a:cxnLst/>
              <a:rect l="l" t="t" r="r" b="b"/>
              <a:pathLst>
                <a:path w="30903" h="33184" extrusionOk="0">
                  <a:moveTo>
                    <a:pt x="15765" y="0"/>
                  </a:moveTo>
                  <a:cubicBezTo>
                    <a:pt x="10126" y="0"/>
                    <a:pt x="4762" y="3284"/>
                    <a:pt x="2256" y="8321"/>
                  </a:cubicBezTo>
                  <a:cubicBezTo>
                    <a:pt x="0" y="12883"/>
                    <a:pt x="602" y="17971"/>
                    <a:pt x="602" y="22883"/>
                  </a:cubicBezTo>
                  <a:lnTo>
                    <a:pt x="602" y="32181"/>
                  </a:lnTo>
                  <a:cubicBezTo>
                    <a:pt x="602" y="32733"/>
                    <a:pt x="1053" y="33184"/>
                    <a:pt x="1579" y="33184"/>
                  </a:cubicBezTo>
                  <a:lnTo>
                    <a:pt x="29925" y="33184"/>
                  </a:lnTo>
                  <a:cubicBezTo>
                    <a:pt x="30451" y="33184"/>
                    <a:pt x="30903" y="32733"/>
                    <a:pt x="30903" y="32181"/>
                  </a:cubicBezTo>
                  <a:lnTo>
                    <a:pt x="30903" y="29600"/>
                  </a:lnTo>
                  <a:lnTo>
                    <a:pt x="30903" y="18196"/>
                  </a:lnTo>
                  <a:cubicBezTo>
                    <a:pt x="30903" y="13184"/>
                    <a:pt x="30351" y="8697"/>
                    <a:pt x="26817" y="4813"/>
                  </a:cubicBezTo>
                  <a:cubicBezTo>
                    <a:pt x="26767" y="4762"/>
                    <a:pt x="26717" y="4712"/>
                    <a:pt x="26667" y="4662"/>
                  </a:cubicBezTo>
                  <a:cubicBezTo>
                    <a:pt x="26592" y="4587"/>
                    <a:pt x="26542" y="4512"/>
                    <a:pt x="26466" y="4462"/>
                  </a:cubicBezTo>
                  <a:cubicBezTo>
                    <a:pt x="23609" y="1579"/>
                    <a:pt x="19800" y="0"/>
                    <a:pt x="15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82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4596025" y="2932375"/>
              <a:ext cx="708050" cy="779475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0"/>
                  </a:moveTo>
                  <a:cubicBezTo>
                    <a:pt x="8898" y="0"/>
                    <a:pt x="4311" y="2882"/>
                    <a:pt x="1855" y="7143"/>
                  </a:cubicBezTo>
                  <a:cubicBezTo>
                    <a:pt x="1354" y="8020"/>
                    <a:pt x="953" y="8972"/>
                    <a:pt x="627" y="9975"/>
                  </a:cubicBezTo>
                  <a:cubicBezTo>
                    <a:pt x="577" y="10150"/>
                    <a:pt x="527" y="10301"/>
                    <a:pt x="502" y="10476"/>
                  </a:cubicBezTo>
                  <a:cubicBezTo>
                    <a:pt x="226" y="11429"/>
                    <a:pt x="75" y="12431"/>
                    <a:pt x="25" y="13459"/>
                  </a:cubicBezTo>
                  <a:cubicBezTo>
                    <a:pt x="0" y="13684"/>
                    <a:pt x="0" y="13935"/>
                    <a:pt x="0" y="14160"/>
                  </a:cubicBezTo>
                  <a:lnTo>
                    <a:pt x="0" y="31178"/>
                  </a:lnTo>
                  <a:lnTo>
                    <a:pt x="28321" y="31178"/>
                  </a:lnTo>
                  <a:lnTo>
                    <a:pt x="28321" y="14160"/>
                  </a:lnTo>
                  <a:cubicBezTo>
                    <a:pt x="28321" y="14035"/>
                    <a:pt x="28321" y="13910"/>
                    <a:pt x="28321" y="13785"/>
                  </a:cubicBezTo>
                  <a:cubicBezTo>
                    <a:pt x="28321" y="13584"/>
                    <a:pt x="28321" y="13358"/>
                    <a:pt x="28296" y="13158"/>
                  </a:cubicBezTo>
                  <a:cubicBezTo>
                    <a:pt x="28296" y="13108"/>
                    <a:pt x="28296" y="13033"/>
                    <a:pt x="28271" y="12983"/>
                  </a:cubicBezTo>
                  <a:cubicBezTo>
                    <a:pt x="28271" y="12907"/>
                    <a:pt x="28271" y="12832"/>
                    <a:pt x="28271" y="12782"/>
                  </a:cubicBezTo>
                  <a:cubicBezTo>
                    <a:pt x="28246" y="12707"/>
                    <a:pt x="28246" y="12657"/>
                    <a:pt x="28246" y="12582"/>
                  </a:cubicBezTo>
                  <a:cubicBezTo>
                    <a:pt x="28246" y="12506"/>
                    <a:pt x="28221" y="12406"/>
                    <a:pt x="28221" y="12331"/>
                  </a:cubicBezTo>
                  <a:cubicBezTo>
                    <a:pt x="28196" y="12231"/>
                    <a:pt x="28196" y="12155"/>
                    <a:pt x="28171" y="12080"/>
                  </a:cubicBezTo>
                  <a:cubicBezTo>
                    <a:pt x="28171" y="12030"/>
                    <a:pt x="28171" y="12005"/>
                    <a:pt x="28171" y="11955"/>
                  </a:cubicBezTo>
                  <a:cubicBezTo>
                    <a:pt x="28146" y="11930"/>
                    <a:pt x="28146" y="11905"/>
                    <a:pt x="28146" y="11905"/>
                  </a:cubicBezTo>
                  <a:cubicBezTo>
                    <a:pt x="28146" y="11880"/>
                    <a:pt x="28146" y="11880"/>
                    <a:pt x="28146" y="11880"/>
                  </a:cubicBezTo>
                  <a:cubicBezTo>
                    <a:pt x="28121" y="11780"/>
                    <a:pt x="28121" y="11679"/>
                    <a:pt x="28096" y="11579"/>
                  </a:cubicBezTo>
                  <a:cubicBezTo>
                    <a:pt x="28096" y="11554"/>
                    <a:pt x="28096" y="11529"/>
                    <a:pt x="28071" y="11529"/>
                  </a:cubicBezTo>
                  <a:cubicBezTo>
                    <a:pt x="28071" y="11479"/>
                    <a:pt x="28071" y="11429"/>
                    <a:pt x="28046" y="11379"/>
                  </a:cubicBezTo>
                  <a:cubicBezTo>
                    <a:pt x="28046" y="11303"/>
                    <a:pt x="28020" y="11253"/>
                    <a:pt x="28020" y="11178"/>
                  </a:cubicBezTo>
                  <a:cubicBezTo>
                    <a:pt x="27970" y="11028"/>
                    <a:pt x="27945" y="10852"/>
                    <a:pt x="27895" y="10677"/>
                  </a:cubicBezTo>
                  <a:cubicBezTo>
                    <a:pt x="27870" y="10602"/>
                    <a:pt x="27845" y="10526"/>
                    <a:pt x="27845" y="10426"/>
                  </a:cubicBezTo>
                  <a:cubicBezTo>
                    <a:pt x="27820" y="10351"/>
                    <a:pt x="27795" y="10276"/>
                    <a:pt x="27770" y="10201"/>
                  </a:cubicBezTo>
                  <a:cubicBezTo>
                    <a:pt x="27745" y="10125"/>
                    <a:pt x="27720" y="10025"/>
                    <a:pt x="27695" y="9925"/>
                  </a:cubicBezTo>
                  <a:cubicBezTo>
                    <a:pt x="27645" y="9825"/>
                    <a:pt x="27619" y="9724"/>
                    <a:pt x="27594" y="9624"/>
                  </a:cubicBezTo>
                  <a:cubicBezTo>
                    <a:pt x="27569" y="9549"/>
                    <a:pt x="27519" y="9449"/>
                    <a:pt x="27494" y="9373"/>
                  </a:cubicBezTo>
                  <a:cubicBezTo>
                    <a:pt x="27494" y="9323"/>
                    <a:pt x="27469" y="9273"/>
                    <a:pt x="27444" y="9223"/>
                  </a:cubicBezTo>
                  <a:cubicBezTo>
                    <a:pt x="27394" y="9048"/>
                    <a:pt x="27319" y="8897"/>
                    <a:pt x="27244" y="8722"/>
                  </a:cubicBezTo>
                  <a:cubicBezTo>
                    <a:pt x="27218" y="8647"/>
                    <a:pt x="27193" y="8571"/>
                    <a:pt x="27143" y="8496"/>
                  </a:cubicBezTo>
                  <a:cubicBezTo>
                    <a:pt x="27043" y="8271"/>
                    <a:pt x="26943" y="8045"/>
                    <a:pt x="26817" y="7820"/>
                  </a:cubicBezTo>
                  <a:cubicBezTo>
                    <a:pt x="26792" y="7744"/>
                    <a:pt x="26742" y="7669"/>
                    <a:pt x="26717" y="7594"/>
                  </a:cubicBezTo>
                  <a:cubicBezTo>
                    <a:pt x="26667" y="7519"/>
                    <a:pt x="26642" y="7444"/>
                    <a:pt x="26592" y="7368"/>
                  </a:cubicBezTo>
                  <a:cubicBezTo>
                    <a:pt x="26517" y="7218"/>
                    <a:pt x="26416" y="7068"/>
                    <a:pt x="26341" y="6917"/>
                  </a:cubicBezTo>
                  <a:cubicBezTo>
                    <a:pt x="26316" y="6867"/>
                    <a:pt x="26266" y="6817"/>
                    <a:pt x="26241" y="6742"/>
                  </a:cubicBezTo>
                  <a:cubicBezTo>
                    <a:pt x="26116" y="6566"/>
                    <a:pt x="25990" y="6366"/>
                    <a:pt x="25865" y="6165"/>
                  </a:cubicBezTo>
                  <a:cubicBezTo>
                    <a:pt x="25815" y="6115"/>
                    <a:pt x="25790" y="6040"/>
                    <a:pt x="25740" y="5990"/>
                  </a:cubicBezTo>
                  <a:cubicBezTo>
                    <a:pt x="25614" y="5815"/>
                    <a:pt x="25489" y="5639"/>
                    <a:pt x="25339" y="5464"/>
                  </a:cubicBezTo>
                  <a:cubicBezTo>
                    <a:pt x="25314" y="5414"/>
                    <a:pt x="25264" y="5363"/>
                    <a:pt x="25239" y="5313"/>
                  </a:cubicBezTo>
                  <a:cubicBezTo>
                    <a:pt x="25013" y="5038"/>
                    <a:pt x="24762" y="4762"/>
                    <a:pt x="24512" y="4486"/>
                  </a:cubicBezTo>
                  <a:cubicBezTo>
                    <a:pt x="24462" y="4436"/>
                    <a:pt x="24411" y="4386"/>
                    <a:pt x="24361" y="4336"/>
                  </a:cubicBezTo>
                  <a:cubicBezTo>
                    <a:pt x="24311" y="4286"/>
                    <a:pt x="24236" y="4211"/>
                    <a:pt x="24186" y="4135"/>
                  </a:cubicBezTo>
                  <a:cubicBezTo>
                    <a:pt x="21629" y="1579"/>
                    <a:pt x="18071" y="0"/>
                    <a:pt x="14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5238250" y="3074600"/>
              <a:ext cx="1900" cy="1275"/>
            </a:xfrm>
            <a:custGeom>
              <a:avLst/>
              <a:gdLst/>
              <a:ahLst/>
              <a:cxnLst/>
              <a:rect l="l" t="t" r="r" b="b"/>
              <a:pathLst>
                <a:path w="76" h="51" extrusionOk="0">
                  <a:moveTo>
                    <a:pt x="1" y="0"/>
                  </a:moveTo>
                  <a:cubicBezTo>
                    <a:pt x="9" y="0"/>
                    <a:pt x="17" y="3"/>
                    <a:pt x="25" y="7"/>
                  </a:cubicBezTo>
                  <a:lnTo>
                    <a:pt x="25" y="7"/>
                  </a:lnTo>
                  <a:cubicBezTo>
                    <a:pt x="23" y="0"/>
                    <a:pt x="17" y="0"/>
                    <a:pt x="1" y="0"/>
                  </a:cubicBezTo>
                  <a:close/>
                  <a:moveTo>
                    <a:pt x="25" y="7"/>
                  </a:moveTo>
                  <a:cubicBezTo>
                    <a:pt x="26" y="11"/>
                    <a:pt x="26" y="17"/>
                    <a:pt x="26" y="25"/>
                  </a:cubicBezTo>
                  <a:cubicBezTo>
                    <a:pt x="51" y="25"/>
                    <a:pt x="51" y="25"/>
                    <a:pt x="76" y="50"/>
                  </a:cubicBezTo>
                  <a:lnTo>
                    <a:pt x="76" y="50"/>
                  </a:lnTo>
                  <a:cubicBezTo>
                    <a:pt x="59" y="33"/>
                    <a:pt x="42" y="16"/>
                    <a:pt x="25" y="7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140500" y="3180250"/>
              <a:ext cx="21975" cy="38725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0"/>
                  </a:moveTo>
                  <a:cubicBezTo>
                    <a:pt x="139" y="0"/>
                    <a:pt x="120" y="4"/>
                    <a:pt x="101" y="10"/>
                  </a:cubicBezTo>
                  <a:cubicBezTo>
                    <a:pt x="26" y="35"/>
                    <a:pt x="1" y="110"/>
                    <a:pt x="26" y="185"/>
                  </a:cubicBezTo>
                  <a:lnTo>
                    <a:pt x="577" y="1464"/>
                  </a:lnTo>
                  <a:cubicBezTo>
                    <a:pt x="596" y="1520"/>
                    <a:pt x="657" y="1548"/>
                    <a:pt x="708" y="1548"/>
                  </a:cubicBezTo>
                  <a:cubicBezTo>
                    <a:pt x="725" y="1548"/>
                    <a:pt x="740" y="1545"/>
                    <a:pt x="753" y="1539"/>
                  </a:cubicBezTo>
                  <a:cubicBezTo>
                    <a:pt x="828" y="1489"/>
                    <a:pt x="878" y="1413"/>
                    <a:pt x="828" y="1338"/>
                  </a:cubicBezTo>
                  <a:lnTo>
                    <a:pt x="302" y="85"/>
                  </a:lnTo>
                  <a:cubicBezTo>
                    <a:pt x="264" y="29"/>
                    <a:pt x="212" y="0"/>
                    <a:pt x="15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95025" y="3162425"/>
              <a:ext cx="21950" cy="38650"/>
            </a:xfrm>
            <a:custGeom>
              <a:avLst/>
              <a:gdLst/>
              <a:ahLst/>
              <a:cxnLst/>
              <a:rect l="l" t="t" r="r" b="b"/>
              <a:pathLst>
                <a:path w="878" h="1546" extrusionOk="0">
                  <a:moveTo>
                    <a:pt x="163" y="1"/>
                  </a:moveTo>
                  <a:cubicBezTo>
                    <a:pt x="143" y="1"/>
                    <a:pt x="122" y="7"/>
                    <a:pt x="101" y="21"/>
                  </a:cubicBezTo>
                  <a:cubicBezTo>
                    <a:pt x="50" y="46"/>
                    <a:pt x="0" y="121"/>
                    <a:pt x="25" y="197"/>
                  </a:cubicBezTo>
                  <a:lnTo>
                    <a:pt x="577" y="1450"/>
                  </a:lnTo>
                  <a:cubicBezTo>
                    <a:pt x="613" y="1504"/>
                    <a:pt x="662" y="1545"/>
                    <a:pt x="715" y="1545"/>
                  </a:cubicBezTo>
                  <a:cubicBezTo>
                    <a:pt x="735" y="1545"/>
                    <a:pt x="756" y="1539"/>
                    <a:pt x="777" y="1525"/>
                  </a:cubicBezTo>
                  <a:cubicBezTo>
                    <a:pt x="827" y="1500"/>
                    <a:pt x="878" y="1425"/>
                    <a:pt x="827" y="1349"/>
                  </a:cubicBezTo>
                  <a:lnTo>
                    <a:pt x="301" y="96"/>
                  </a:lnTo>
                  <a:cubicBezTo>
                    <a:pt x="265" y="42"/>
                    <a:pt x="216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161800" y="31100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0"/>
                  </a:moveTo>
                  <a:cubicBezTo>
                    <a:pt x="593" y="0"/>
                    <a:pt x="546" y="29"/>
                    <a:pt x="527" y="85"/>
                  </a:cubicBezTo>
                  <a:lnTo>
                    <a:pt x="26" y="1363"/>
                  </a:lnTo>
                  <a:cubicBezTo>
                    <a:pt x="1" y="1438"/>
                    <a:pt x="51" y="1514"/>
                    <a:pt x="126" y="1564"/>
                  </a:cubicBezTo>
                  <a:cubicBezTo>
                    <a:pt x="140" y="1568"/>
                    <a:pt x="153" y="1570"/>
                    <a:pt x="166" y="1570"/>
                  </a:cubicBezTo>
                  <a:cubicBezTo>
                    <a:pt x="227" y="1570"/>
                    <a:pt x="281" y="1525"/>
                    <a:pt x="302" y="1463"/>
                  </a:cubicBezTo>
                  <a:lnTo>
                    <a:pt x="778" y="185"/>
                  </a:lnTo>
                  <a:cubicBezTo>
                    <a:pt x="803" y="110"/>
                    <a:pt x="778" y="35"/>
                    <a:pt x="703" y="10"/>
                  </a:cubicBezTo>
                  <a:cubicBezTo>
                    <a:pt x="684" y="4"/>
                    <a:pt x="665" y="0"/>
                    <a:pt x="64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246400" y="3145800"/>
              <a:ext cx="19450" cy="39250"/>
            </a:xfrm>
            <a:custGeom>
              <a:avLst/>
              <a:gdLst/>
              <a:ahLst/>
              <a:cxnLst/>
              <a:rect l="l" t="t" r="r" b="b"/>
              <a:pathLst>
                <a:path w="778" h="1570" extrusionOk="0">
                  <a:moveTo>
                    <a:pt x="622" y="0"/>
                  </a:moveTo>
                  <a:cubicBezTo>
                    <a:pt x="568" y="0"/>
                    <a:pt x="521" y="28"/>
                    <a:pt x="502" y="85"/>
                  </a:cubicBezTo>
                  <a:lnTo>
                    <a:pt x="26" y="1388"/>
                  </a:lnTo>
                  <a:cubicBezTo>
                    <a:pt x="0" y="1463"/>
                    <a:pt x="26" y="1538"/>
                    <a:pt x="101" y="1563"/>
                  </a:cubicBezTo>
                  <a:cubicBezTo>
                    <a:pt x="115" y="1568"/>
                    <a:pt x="128" y="1570"/>
                    <a:pt x="142" y="1570"/>
                  </a:cubicBezTo>
                  <a:cubicBezTo>
                    <a:pt x="202" y="1570"/>
                    <a:pt x="256" y="1529"/>
                    <a:pt x="276" y="1488"/>
                  </a:cubicBezTo>
                  <a:lnTo>
                    <a:pt x="752" y="185"/>
                  </a:lnTo>
                  <a:cubicBezTo>
                    <a:pt x="777" y="110"/>
                    <a:pt x="752" y="34"/>
                    <a:pt x="677" y="9"/>
                  </a:cubicBezTo>
                  <a:cubicBezTo>
                    <a:pt x="658" y="3"/>
                    <a:pt x="640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254550" y="3255500"/>
              <a:ext cx="19450" cy="39275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1"/>
                  </a:moveTo>
                  <a:cubicBezTo>
                    <a:pt x="576" y="1"/>
                    <a:pt x="522" y="42"/>
                    <a:pt x="502" y="83"/>
                  </a:cubicBezTo>
                  <a:lnTo>
                    <a:pt x="25" y="1386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8"/>
                    <a:pt x="138" y="1571"/>
                    <a:pt x="156" y="1571"/>
                  </a:cubicBezTo>
                  <a:cubicBezTo>
                    <a:pt x="210" y="1571"/>
                    <a:pt x="257" y="1543"/>
                    <a:pt x="276" y="1486"/>
                  </a:cubicBezTo>
                  <a:lnTo>
                    <a:pt x="752" y="183"/>
                  </a:lnTo>
                  <a:cubicBezTo>
                    <a:pt x="777" y="108"/>
                    <a:pt x="752" y="32"/>
                    <a:pt x="677" y="7"/>
                  </a:cubicBezTo>
                  <a:cubicBezTo>
                    <a:pt x="663" y="3"/>
                    <a:pt x="649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5164950" y="306942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0"/>
                  </a:moveTo>
                  <a:cubicBezTo>
                    <a:pt x="75" y="0"/>
                    <a:pt x="21" y="45"/>
                    <a:pt x="0" y="107"/>
                  </a:cubicBezTo>
                  <a:cubicBezTo>
                    <a:pt x="0" y="182"/>
                    <a:pt x="50" y="257"/>
                    <a:pt x="126" y="282"/>
                  </a:cubicBezTo>
                  <a:lnTo>
                    <a:pt x="1479" y="533"/>
                  </a:lnTo>
                  <a:cubicBezTo>
                    <a:pt x="1554" y="533"/>
                    <a:pt x="1629" y="483"/>
                    <a:pt x="1629" y="408"/>
                  </a:cubicBezTo>
                  <a:cubicBezTo>
                    <a:pt x="1654" y="333"/>
                    <a:pt x="1604" y="282"/>
                    <a:pt x="1529" y="257"/>
                  </a:cubicBezTo>
                  <a:lnTo>
                    <a:pt x="176" y="7"/>
                  </a:lnTo>
                  <a:cubicBezTo>
                    <a:pt x="162" y="2"/>
                    <a:pt x="149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5216325" y="32274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1"/>
                  </a:moveTo>
                  <a:cubicBezTo>
                    <a:pt x="101" y="1"/>
                    <a:pt x="26" y="51"/>
                    <a:pt x="26" y="126"/>
                  </a:cubicBezTo>
                  <a:cubicBezTo>
                    <a:pt x="0" y="201"/>
                    <a:pt x="51" y="276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34" y="489"/>
                    <a:pt x="1655" y="427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5204425" y="311132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70" y="0"/>
                  </a:moveTo>
                  <a:cubicBezTo>
                    <a:pt x="133" y="0"/>
                    <a:pt x="92" y="19"/>
                    <a:pt x="50" y="60"/>
                  </a:cubicBezTo>
                  <a:cubicBezTo>
                    <a:pt x="0" y="110"/>
                    <a:pt x="0" y="185"/>
                    <a:pt x="75" y="236"/>
                  </a:cubicBezTo>
                  <a:lnTo>
                    <a:pt x="1078" y="1188"/>
                  </a:lnTo>
                  <a:cubicBezTo>
                    <a:pt x="1103" y="1213"/>
                    <a:pt x="1134" y="1226"/>
                    <a:pt x="1166" y="1226"/>
                  </a:cubicBezTo>
                  <a:cubicBezTo>
                    <a:pt x="1197" y="1226"/>
                    <a:pt x="1228" y="1213"/>
                    <a:pt x="1253" y="1188"/>
                  </a:cubicBezTo>
                  <a:cubicBezTo>
                    <a:pt x="1329" y="1138"/>
                    <a:pt x="1304" y="1038"/>
                    <a:pt x="1253" y="987"/>
                  </a:cubicBezTo>
                  <a:lnTo>
                    <a:pt x="251" y="35"/>
                  </a:lnTo>
                  <a:cubicBezTo>
                    <a:pt x="228" y="12"/>
                    <a:pt x="201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167450" y="323217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51" y="1"/>
                  </a:moveTo>
                  <a:cubicBezTo>
                    <a:pt x="113" y="1"/>
                    <a:pt x="76" y="13"/>
                    <a:pt x="51" y="38"/>
                  </a:cubicBezTo>
                  <a:cubicBezTo>
                    <a:pt x="1" y="88"/>
                    <a:pt x="1" y="189"/>
                    <a:pt x="76" y="239"/>
                  </a:cubicBezTo>
                  <a:lnTo>
                    <a:pt x="1078" y="1191"/>
                  </a:lnTo>
                  <a:cubicBezTo>
                    <a:pt x="1101" y="1214"/>
                    <a:pt x="1128" y="1226"/>
                    <a:pt x="1156" y="1226"/>
                  </a:cubicBezTo>
                  <a:cubicBezTo>
                    <a:pt x="1191" y="1226"/>
                    <a:pt x="1226" y="1207"/>
                    <a:pt x="1254" y="1166"/>
                  </a:cubicBezTo>
                  <a:cubicBezTo>
                    <a:pt x="1329" y="1116"/>
                    <a:pt x="1304" y="1041"/>
                    <a:pt x="1254" y="991"/>
                  </a:cubicBezTo>
                  <a:lnTo>
                    <a:pt x="251" y="38"/>
                  </a:lnTo>
                  <a:cubicBezTo>
                    <a:pt x="226" y="13"/>
                    <a:pt x="189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5272725" y="3201150"/>
              <a:ext cx="27575" cy="30100"/>
            </a:xfrm>
            <a:custGeom>
              <a:avLst/>
              <a:gdLst/>
              <a:ahLst/>
              <a:cxnLst/>
              <a:rect l="l" t="t" r="r" b="b"/>
              <a:pathLst>
                <a:path w="1103" h="1204" extrusionOk="0">
                  <a:moveTo>
                    <a:pt x="150" y="1"/>
                  </a:moveTo>
                  <a:cubicBezTo>
                    <a:pt x="100" y="1"/>
                    <a:pt x="75" y="1"/>
                    <a:pt x="50" y="51"/>
                  </a:cubicBezTo>
                  <a:cubicBezTo>
                    <a:pt x="0" y="101"/>
                    <a:pt x="0" y="176"/>
                    <a:pt x="50" y="227"/>
                  </a:cubicBezTo>
                  <a:lnTo>
                    <a:pt x="1053" y="1179"/>
                  </a:lnTo>
                  <a:cubicBezTo>
                    <a:pt x="1078" y="1204"/>
                    <a:pt x="1078" y="1204"/>
                    <a:pt x="1103" y="1204"/>
                  </a:cubicBezTo>
                  <a:cubicBezTo>
                    <a:pt x="1078" y="1179"/>
                    <a:pt x="1078" y="1154"/>
                    <a:pt x="1078" y="1154"/>
                  </a:cubicBezTo>
                  <a:cubicBezTo>
                    <a:pt x="1078" y="1129"/>
                    <a:pt x="1078" y="1129"/>
                    <a:pt x="1078" y="1129"/>
                  </a:cubicBezTo>
                  <a:cubicBezTo>
                    <a:pt x="1053" y="1029"/>
                    <a:pt x="1053" y="928"/>
                    <a:pt x="1028" y="828"/>
                  </a:cubicBezTo>
                  <a:cubicBezTo>
                    <a:pt x="1028" y="803"/>
                    <a:pt x="1028" y="778"/>
                    <a:pt x="1003" y="753"/>
                  </a:cubicBezTo>
                  <a:lnTo>
                    <a:pt x="251" y="26"/>
                  </a:lnTo>
                  <a:cubicBezTo>
                    <a:pt x="226" y="1"/>
                    <a:pt x="176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5107925" y="3118775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42" y="0"/>
                  </a:moveTo>
                  <a:cubicBezTo>
                    <a:pt x="107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3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15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14" y="13"/>
                    <a:pt x="176" y="0"/>
                    <a:pt x="142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596025" y="3268825"/>
              <a:ext cx="481850" cy="443025"/>
            </a:xfrm>
            <a:custGeom>
              <a:avLst/>
              <a:gdLst/>
              <a:ahLst/>
              <a:cxnLst/>
              <a:rect l="l" t="t" r="r" b="b"/>
              <a:pathLst>
                <a:path w="19274" h="17721" extrusionOk="0">
                  <a:moveTo>
                    <a:pt x="25" y="1"/>
                  </a:moveTo>
                  <a:cubicBezTo>
                    <a:pt x="0" y="226"/>
                    <a:pt x="0" y="477"/>
                    <a:pt x="0" y="702"/>
                  </a:cubicBezTo>
                  <a:lnTo>
                    <a:pt x="0" y="17720"/>
                  </a:lnTo>
                  <a:lnTo>
                    <a:pt x="19274" y="1772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5213200" y="3465575"/>
              <a:ext cx="72700" cy="50775"/>
            </a:xfrm>
            <a:custGeom>
              <a:avLst/>
              <a:gdLst/>
              <a:ahLst/>
              <a:cxnLst/>
              <a:rect l="l" t="t" r="r" b="b"/>
              <a:pathLst>
                <a:path w="2908" h="2031" extrusionOk="0">
                  <a:moveTo>
                    <a:pt x="2582" y="0"/>
                  </a:moveTo>
                  <a:lnTo>
                    <a:pt x="0" y="1504"/>
                  </a:lnTo>
                  <a:lnTo>
                    <a:pt x="326" y="2031"/>
                  </a:lnTo>
                  <a:lnTo>
                    <a:pt x="2907" y="552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740750" y="3684875"/>
              <a:ext cx="54550" cy="26975"/>
            </a:xfrm>
            <a:custGeom>
              <a:avLst/>
              <a:gdLst/>
              <a:ahLst/>
              <a:cxnLst/>
              <a:rect l="l" t="t" r="r" b="b"/>
              <a:pathLst>
                <a:path w="2182" h="1079" extrusionOk="0">
                  <a:moveTo>
                    <a:pt x="1880" y="0"/>
                  </a:moveTo>
                  <a:lnTo>
                    <a:pt x="1" y="1078"/>
                  </a:lnTo>
                  <a:lnTo>
                    <a:pt x="1229" y="1078"/>
                  </a:lnTo>
                  <a:lnTo>
                    <a:pt x="2181" y="55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662425" y="3241250"/>
              <a:ext cx="72725" cy="50150"/>
            </a:xfrm>
            <a:custGeom>
              <a:avLst/>
              <a:gdLst/>
              <a:ahLst/>
              <a:cxnLst/>
              <a:rect l="l" t="t" r="r" b="b"/>
              <a:pathLst>
                <a:path w="2909" h="2006" extrusionOk="0">
                  <a:moveTo>
                    <a:pt x="2582" y="1"/>
                  </a:moveTo>
                  <a:lnTo>
                    <a:pt x="1" y="1480"/>
                  </a:lnTo>
                  <a:lnTo>
                    <a:pt x="327" y="2006"/>
                  </a:lnTo>
                  <a:lnTo>
                    <a:pt x="2908" y="527"/>
                  </a:lnTo>
                  <a:lnTo>
                    <a:pt x="2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742625" y="3013200"/>
              <a:ext cx="72100" cy="50150"/>
            </a:xfrm>
            <a:custGeom>
              <a:avLst/>
              <a:gdLst/>
              <a:ahLst/>
              <a:cxnLst/>
              <a:rect l="l" t="t" r="r" b="b"/>
              <a:pathLst>
                <a:path w="2884" h="2006" extrusionOk="0">
                  <a:moveTo>
                    <a:pt x="2582" y="0"/>
                  </a:moveTo>
                  <a:lnTo>
                    <a:pt x="1" y="1479"/>
                  </a:lnTo>
                  <a:lnTo>
                    <a:pt x="302" y="2005"/>
                  </a:lnTo>
                  <a:lnTo>
                    <a:pt x="2883" y="526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879225" y="2952625"/>
              <a:ext cx="112800" cy="33025"/>
            </a:xfrm>
            <a:custGeom>
              <a:avLst/>
              <a:gdLst/>
              <a:ahLst/>
              <a:cxnLst/>
              <a:rect l="l" t="t" r="r" b="b"/>
              <a:pathLst>
                <a:path w="4512" h="1321" extrusionOk="0">
                  <a:moveTo>
                    <a:pt x="3297" y="1"/>
                  </a:moveTo>
                  <a:cubicBezTo>
                    <a:pt x="3267" y="1"/>
                    <a:pt x="3238" y="13"/>
                    <a:pt x="3209" y="42"/>
                  </a:cubicBezTo>
                  <a:lnTo>
                    <a:pt x="2181" y="844"/>
                  </a:lnTo>
                  <a:lnTo>
                    <a:pt x="1229" y="167"/>
                  </a:lnTo>
                  <a:cubicBezTo>
                    <a:pt x="1198" y="157"/>
                    <a:pt x="1171" y="151"/>
                    <a:pt x="1146" y="151"/>
                  </a:cubicBezTo>
                  <a:cubicBezTo>
                    <a:pt x="1112" y="151"/>
                    <a:pt x="1083" y="163"/>
                    <a:pt x="1053" y="193"/>
                  </a:cubicBezTo>
                  <a:lnTo>
                    <a:pt x="51" y="1095"/>
                  </a:lnTo>
                  <a:cubicBezTo>
                    <a:pt x="1" y="1145"/>
                    <a:pt x="1" y="1220"/>
                    <a:pt x="51" y="1270"/>
                  </a:cubicBezTo>
                  <a:cubicBezTo>
                    <a:pt x="76" y="1320"/>
                    <a:pt x="101" y="1320"/>
                    <a:pt x="151" y="1320"/>
                  </a:cubicBezTo>
                  <a:cubicBezTo>
                    <a:pt x="176" y="1320"/>
                    <a:pt x="226" y="1320"/>
                    <a:pt x="251" y="1295"/>
                  </a:cubicBezTo>
                  <a:lnTo>
                    <a:pt x="1154" y="468"/>
                  </a:lnTo>
                  <a:lnTo>
                    <a:pt x="2106" y="1120"/>
                  </a:lnTo>
                  <a:cubicBezTo>
                    <a:pt x="2131" y="1132"/>
                    <a:pt x="2162" y="1139"/>
                    <a:pt x="2191" y="1139"/>
                  </a:cubicBezTo>
                  <a:cubicBezTo>
                    <a:pt x="2219" y="1139"/>
                    <a:pt x="2244" y="1132"/>
                    <a:pt x="2256" y="1120"/>
                  </a:cubicBezTo>
                  <a:lnTo>
                    <a:pt x="3309" y="318"/>
                  </a:lnTo>
                  <a:lnTo>
                    <a:pt x="4286" y="844"/>
                  </a:lnTo>
                  <a:cubicBezTo>
                    <a:pt x="4307" y="851"/>
                    <a:pt x="4327" y="854"/>
                    <a:pt x="4346" y="854"/>
                  </a:cubicBezTo>
                  <a:cubicBezTo>
                    <a:pt x="4398" y="854"/>
                    <a:pt x="4443" y="831"/>
                    <a:pt x="4462" y="794"/>
                  </a:cubicBezTo>
                  <a:cubicBezTo>
                    <a:pt x="4512" y="719"/>
                    <a:pt x="4487" y="644"/>
                    <a:pt x="4412" y="594"/>
                  </a:cubicBezTo>
                  <a:lnTo>
                    <a:pt x="3359" y="17"/>
                  </a:lnTo>
                  <a:cubicBezTo>
                    <a:pt x="3338" y="7"/>
                    <a:pt x="3318" y="1"/>
                    <a:pt x="3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608550" y="3176250"/>
              <a:ext cx="90875" cy="28375"/>
            </a:xfrm>
            <a:custGeom>
              <a:avLst/>
              <a:gdLst/>
              <a:ahLst/>
              <a:cxnLst/>
              <a:rect l="l" t="t" r="r" b="b"/>
              <a:pathLst>
                <a:path w="3635" h="1135" extrusionOk="0">
                  <a:moveTo>
                    <a:pt x="2422" y="1"/>
                  </a:moveTo>
                  <a:cubicBezTo>
                    <a:pt x="2394" y="1"/>
                    <a:pt x="2369" y="7"/>
                    <a:pt x="2356" y="19"/>
                  </a:cubicBezTo>
                  <a:lnTo>
                    <a:pt x="1304" y="822"/>
                  </a:lnTo>
                  <a:lnTo>
                    <a:pt x="351" y="170"/>
                  </a:lnTo>
                  <a:cubicBezTo>
                    <a:pt x="326" y="145"/>
                    <a:pt x="295" y="132"/>
                    <a:pt x="264" y="132"/>
                  </a:cubicBezTo>
                  <a:cubicBezTo>
                    <a:pt x="232" y="132"/>
                    <a:pt x="201" y="145"/>
                    <a:pt x="176" y="170"/>
                  </a:cubicBezTo>
                  <a:lnTo>
                    <a:pt x="126" y="220"/>
                  </a:lnTo>
                  <a:cubicBezTo>
                    <a:pt x="76" y="395"/>
                    <a:pt x="26" y="546"/>
                    <a:pt x="1" y="721"/>
                  </a:cubicBezTo>
                  <a:lnTo>
                    <a:pt x="276" y="446"/>
                  </a:lnTo>
                  <a:lnTo>
                    <a:pt x="1254" y="1097"/>
                  </a:lnTo>
                  <a:cubicBezTo>
                    <a:pt x="1279" y="1122"/>
                    <a:pt x="1304" y="1135"/>
                    <a:pt x="1329" y="1135"/>
                  </a:cubicBezTo>
                  <a:cubicBezTo>
                    <a:pt x="1354" y="1135"/>
                    <a:pt x="1379" y="1122"/>
                    <a:pt x="1404" y="1097"/>
                  </a:cubicBezTo>
                  <a:lnTo>
                    <a:pt x="2457" y="295"/>
                  </a:lnTo>
                  <a:lnTo>
                    <a:pt x="3409" y="822"/>
                  </a:lnTo>
                  <a:cubicBezTo>
                    <a:pt x="3436" y="839"/>
                    <a:pt x="3462" y="848"/>
                    <a:pt x="3488" y="848"/>
                  </a:cubicBezTo>
                  <a:cubicBezTo>
                    <a:pt x="3534" y="848"/>
                    <a:pt x="3577" y="820"/>
                    <a:pt x="3610" y="771"/>
                  </a:cubicBezTo>
                  <a:cubicBezTo>
                    <a:pt x="3635" y="696"/>
                    <a:pt x="3610" y="621"/>
                    <a:pt x="3559" y="596"/>
                  </a:cubicBezTo>
                  <a:lnTo>
                    <a:pt x="2507" y="19"/>
                  </a:lnTo>
                  <a:cubicBezTo>
                    <a:pt x="2482" y="7"/>
                    <a:pt x="2450" y="1"/>
                    <a:pt x="2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241375" y="3386775"/>
              <a:ext cx="62700" cy="29325"/>
            </a:xfrm>
            <a:custGeom>
              <a:avLst/>
              <a:gdLst/>
              <a:ahLst/>
              <a:cxnLst/>
              <a:rect l="l" t="t" r="r" b="b"/>
              <a:pathLst>
                <a:path w="2508" h="1173" extrusionOk="0">
                  <a:moveTo>
                    <a:pt x="1141" y="1"/>
                  </a:moveTo>
                  <a:cubicBezTo>
                    <a:pt x="1110" y="1"/>
                    <a:pt x="1079" y="7"/>
                    <a:pt x="1054" y="20"/>
                  </a:cubicBezTo>
                  <a:lnTo>
                    <a:pt x="51" y="947"/>
                  </a:lnTo>
                  <a:cubicBezTo>
                    <a:pt x="1" y="997"/>
                    <a:pt x="1" y="1072"/>
                    <a:pt x="51" y="1122"/>
                  </a:cubicBezTo>
                  <a:cubicBezTo>
                    <a:pt x="76" y="1147"/>
                    <a:pt x="126" y="1172"/>
                    <a:pt x="151" y="1172"/>
                  </a:cubicBezTo>
                  <a:cubicBezTo>
                    <a:pt x="176" y="1172"/>
                    <a:pt x="227" y="1172"/>
                    <a:pt x="252" y="1147"/>
                  </a:cubicBezTo>
                  <a:lnTo>
                    <a:pt x="1154" y="320"/>
                  </a:lnTo>
                  <a:lnTo>
                    <a:pt x="2106" y="972"/>
                  </a:lnTo>
                  <a:cubicBezTo>
                    <a:pt x="2127" y="982"/>
                    <a:pt x="2152" y="988"/>
                    <a:pt x="2178" y="988"/>
                  </a:cubicBezTo>
                  <a:cubicBezTo>
                    <a:pt x="2214" y="988"/>
                    <a:pt x="2252" y="976"/>
                    <a:pt x="2282" y="947"/>
                  </a:cubicBezTo>
                  <a:lnTo>
                    <a:pt x="2507" y="771"/>
                  </a:lnTo>
                  <a:lnTo>
                    <a:pt x="2507" y="421"/>
                  </a:lnTo>
                  <a:lnTo>
                    <a:pt x="2181" y="671"/>
                  </a:lnTo>
                  <a:lnTo>
                    <a:pt x="1229" y="20"/>
                  </a:lnTo>
                  <a:cubicBezTo>
                    <a:pt x="1204" y="7"/>
                    <a:pt x="1173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4620450" y="3400525"/>
              <a:ext cx="21325" cy="38375"/>
            </a:xfrm>
            <a:custGeom>
              <a:avLst/>
              <a:gdLst/>
              <a:ahLst/>
              <a:cxnLst/>
              <a:rect l="l" t="t" r="r" b="b"/>
              <a:pathLst>
                <a:path w="853" h="1535" extrusionOk="0">
                  <a:moveTo>
                    <a:pt x="166" y="0"/>
                  </a:moveTo>
                  <a:cubicBezTo>
                    <a:pt x="145" y="0"/>
                    <a:pt x="123" y="6"/>
                    <a:pt x="101" y="21"/>
                  </a:cubicBezTo>
                  <a:cubicBezTo>
                    <a:pt x="26" y="46"/>
                    <a:pt x="1" y="121"/>
                    <a:pt x="26" y="196"/>
                  </a:cubicBezTo>
                  <a:lnTo>
                    <a:pt x="577" y="1450"/>
                  </a:lnTo>
                  <a:cubicBezTo>
                    <a:pt x="596" y="1506"/>
                    <a:pt x="643" y="1534"/>
                    <a:pt x="697" y="1534"/>
                  </a:cubicBezTo>
                  <a:cubicBezTo>
                    <a:pt x="715" y="1534"/>
                    <a:pt x="734" y="1531"/>
                    <a:pt x="753" y="1525"/>
                  </a:cubicBezTo>
                  <a:cubicBezTo>
                    <a:pt x="828" y="1500"/>
                    <a:pt x="853" y="1424"/>
                    <a:pt x="828" y="1349"/>
                  </a:cubicBezTo>
                  <a:lnTo>
                    <a:pt x="276" y="71"/>
                  </a:lnTo>
                  <a:cubicBezTo>
                    <a:pt x="259" y="36"/>
                    <a:pt x="216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596025" y="3347625"/>
              <a:ext cx="10675" cy="32125"/>
            </a:xfrm>
            <a:custGeom>
              <a:avLst/>
              <a:gdLst/>
              <a:ahLst/>
              <a:cxnLst/>
              <a:rect l="l" t="t" r="r" b="b"/>
              <a:pathLst>
                <a:path w="427" h="1285" extrusionOk="0">
                  <a:moveTo>
                    <a:pt x="286" y="0"/>
                  </a:moveTo>
                  <a:cubicBezTo>
                    <a:pt x="226" y="0"/>
                    <a:pt x="171" y="45"/>
                    <a:pt x="151" y="107"/>
                  </a:cubicBezTo>
                  <a:lnTo>
                    <a:pt x="0" y="483"/>
                  </a:lnTo>
                  <a:lnTo>
                    <a:pt x="0" y="1285"/>
                  </a:lnTo>
                  <a:lnTo>
                    <a:pt x="401" y="182"/>
                  </a:lnTo>
                  <a:cubicBezTo>
                    <a:pt x="426" y="182"/>
                    <a:pt x="426" y="157"/>
                    <a:pt x="426" y="157"/>
                  </a:cubicBezTo>
                  <a:cubicBezTo>
                    <a:pt x="426" y="82"/>
                    <a:pt x="376" y="32"/>
                    <a:pt x="326" y="7"/>
                  </a:cubicBezTo>
                  <a:cubicBezTo>
                    <a:pt x="313" y="2"/>
                    <a:pt x="299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671200" y="33838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2" y="1"/>
                  </a:moveTo>
                  <a:cubicBezTo>
                    <a:pt x="582" y="1"/>
                    <a:pt x="521" y="29"/>
                    <a:pt x="502" y="85"/>
                  </a:cubicBezTo>
                  <a:lnTo>
                    <a:pt x="26" y="1389"/>
                  </a:lnTo>
                  <a:cubicBezTo>
                    <a:pt x="1" y="1439"/>
                    <a:pt x="51" y="1539"/>
                    <a:pt x="101" y="1564"/>
                  </a:cubicBezTo>
                  <a:cubicBezTo>
                    <a:pt x="114" y="1569"/>
                    <a:pt x="128" y="1571"/>
                    <a:pt x="141" y="1571"/>
                  </a:cubicBezTo>
                  <a:cubicBezTo>
                    <a:pt x="201" y="1571"/>
                    <a:pt x="256" y="1526"/>
                    <a:pt x="277" y="1464"/>
                  </a:cubicBezTo>
                  <a:lnTo>
                    <a:pt x="778" y="186"/>
                  </a:lnTo>
                  <a:cubicBezTo>
                    <a:pt x="803" y="111"/>
                    <a:pt x="753" y="35"/>
                    <a:pt x="678" y="10"/>
                  </a:cubicBezTo>
                  <a:cubicBezTo>
                    <a:pt x="665" y="4"/>
                    <a:pt x="649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679350" y="349352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1"/>
                  </a:moveTo>
                  <a:cubicBezTo>
                    <a:pt x="593" y="1"/>
                    <a:pt x="546" y="29"/>
                    <a:pt x="527" y="85"/>
                  </a:cubicBezTo>
                  <a:lnTo>
                    <a:pt x="26" y="1389"/>
                  </a:lnTo>
                  <a:cubicBezTo>
                    <a:pt x="1" y="1464"/>
                    <a:pt x="51" y="1539"/>
                    <a:pt x="126" y="1564"/>
                  </a:cubicBezTo>
                  <a:cubicBezTo>
                    <a:pt x="135" y="1569"/>
                    <a:pt x="146" y="1571"/>
                    <a:pt x="158" y="1571"/>
                  </a:cubicBezTo>
                  <a:cubicBezTo>
                    <a:pt x="210" y="1571"/>
                    <a:pt x="281" y="1530"/>
                    <a:pt x="301" y="1489"/>
                  </a:cubicBezTo>
                  <a:lnTo>
                    <a:pt x="778" y="186"/>
                  </a:lnTo>
                  <a:cubicBezTo>
                    <a:pt x="803" y="111"/>
                    <a:pt x="778" y="35"/>
                    <a:pt x="702" y="10"/>
                  </a:cubicBezTo>
                  <a:cubicBezTo>
                    <a:pt x="684" y="4"/>
                    <a:pt x="665" y="1"/>
                    <a:pt x="647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596025" y="3307675"/>
              <a:ext cx="35100" cy="13175"/>
            </a:xfrm>
            <a:custGeom>
              <a:avLst/>
              <a:gdLst/>
              <a:ahLst/>
              <a:cxnLst/>
              <a:rect l="l" t="t" r="r" b="b"/>
              <a:pathLst>
                <a:path w="1404" h="527" extrusionOk="0">
                  <a:moveTo>
                    <a:pt x="0" y="1"/>
                  </a:moveTo>
                  <a:lnTo>
                    <a:pt x="0" y="276"/>
                  </a:lnTo>
                  <a:lnTo>
                    <a:pt x="1228" y="527"/>
                  </a:lnTo>
                  <a:lnTo>
                    <a:pt x="1253" y="527"/>
                  </a:lnTo>
                  <a:cubicBezTo>
                    <a:pt x="1329" y="527"/>
                    <a:pt x="1379" y="477"/>
                    <a:pt x="1404" y="402"/>
                  </a:cubicBezTo>
                  <a:cubicBezTo>
                    <a:pt x="1404" y="326"/>
                    <a:pt x="1354" y="251"/>
                    <a:pt x="1278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641750" y="34655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6" y="51"/>
                    <a:pt x="1" y="101"/>
                  </a:cubicBezTo>
                  <a:cubicBezTo>
                    <a:pt x="1" y="176"/>
                    <a:pt x="51" y="251"/>
                    <a:pt x="126" y="276"/>
                  </a:cubicBezTo>
                  <a:lnTo>
                    <a:pt x="1480" y="527"/>
                  </a:lnTo>
                  <a:cubicBezTo>
                    <a:pt x="1493" y="531"/>
                    <a:pt x="1506" y="533"/>
                    <a:pt x="1519" y="533"/>
                  </a:cubicBezTo>
                  <a:cubicBezTo>
                    <a:pt x="1579" y="533"/>
                    <a:pt x="1630" y="488"/>
                    <a:pt x="1630" y="427"/>
                  </a:cubicBezTo>
                  <a:cubicBezTo>
                    <a:pt x="1655" y="351"/>
                    <a:pt x="1605" y="276"/>
                    <a:pt x="1530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629850" y="3349350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51" y="0"/>
                  </a:moveTo>
                  <a:cubicBezTo>
                    <a:pt x="113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4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41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596025" y="3469950"/>
              <a:ext cx="29475" cy="30725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0" y="1"/>
                  </a:moveTo>
                  <a:lnTo>
                    <a:pt x="0" y="327"/>
                  </a:lnTo>
                  <a:lnTo>
                    <a:pt x="928" y="1179"/>
                  </a:lnTo>
                  <a:cubicBezTo>
                    <a:pt x="953" y="1204"/>
                    <a:pt x="1003" y="1229"/>
                    <a:pt x="1028" y="1229"/>
                  </a:cubicBezTo>
                  <a:cubicBezTo>
                    <a:pt x="1053" y="1229"/>
                    <a:pt x="1103" y="1204"/>
                    <a:pt x="1128" y="1179"/>
                  </a:cubicBezTo>
                  <a:cubicBezTo>
                    <a:pt x="1178" y="1129"/>
                    <a:pt x="1178" y="1028"/>
                    <a:pt x="1128" y="978"/>
                  </a:cubicBezTo>
                  <a:lnTo>
                    <a:pt x="126" y="51"/>
                  </a:lnTo>
                  <a:cubicBezTo>
                    <a:pt x="101" y="26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4697525" y="3439250"/>
              <a:ext cx="29475" cy="30100"/>
            </a:xfrm>
            <a:custGeom>
              <a:avLst/>
              <a:gdLst/>
              <a:ahLst/>
              <a:cxnLst/>
              <a:rect l="l" t="t" r="r" b="b"/>
              <a:pathLst>
                <a:path w="1179" h="1204" extrusionOk="0">
                  <a:moveTo>
                    <a:pt x="151" y="1"/>
                  </a:moveTo>
                  <a:cubicBezTo>
                    <a:pt x="126" y="1"/>
                    <a:pt x="76" y="1"/>
                    <a:pt x="51" y="26"/>
                  </a:cubicBezTo>
                  <a:cubicBezTo>
                    <a:pt x="0" y="101"/>
                    <a:pt x="0" y="176"/>
                    <a:pt x="76" y="226"/>
                  </a:cubicBezTo>
                  <a:lnTo>
                    <a:pt x="1078" y="1179"/>
                  </a:lnTo>
                  <a:cubicBezTo>
                    <a:pt x="1103" y="1204"/>
                    <a:pt x="1128" y="1204"/>
                    <a:pt x="1153" y="1204"/>
                  </a:cubicBezTo>
                  <a:lnTo>
                    <a:pt x="1178" y="1204"/>
                  </a:lnTo>
                  <a:cubicBezTo>
                    <a:pt x="1178" y="1154"/>
                    <a:pt x="1153" y="1079"/>
                    <a:pt x="1153" y="1028"/>
                  </a:cubicBezTo>
                  <a:cubicBezTo>
                    <a:pt x="1128" y="953"/>
                    <a:pt x="1128" y="903"/>
                    <a:pt x="1103" y="828"/>
                  </a:cubicBezTo>
                  <a:lnTo>
                    <a:pt x="251" y="26"/>
                  </a:lnTo>
                  <a:cubicBezTo>
                    <a:pt x="226" y="1"/>
                    <a:pt x="201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609800" y="3038875"/>
              <a:ext cx="671700" cy="645400"/>
            </a:xfrm>
            <a:custGeom>
              <a:avLst/>
              <a:gdLst/>
              <a:ahLst/>
              <a:cxnLst/>
              <a:rect l="l" t="t" r="r" b="b"/>
              <a:pathLst>
                <a:path w="26868" h="25816" extrusionOk="0">
                  <a:moveTo>
                    <a:pt x="4186" y="1"/>
                  </a:moveTo>
                  <a:lnTo>
                    <a:pt x="3986" y="3384"/>
                  </a:lnTo>
                  <a:lnTo>
                    <a:pt x="3134" y="17144"/>
                  </a:lnTo>
                  <a:lnTo>
                    <a:pt x="1" y="21855"/>
                  </a:lnTo>
                  <a:lnTo>
                    <a:pt x="652" y="25590"/>
                  </a:lnTo>
                  <a:cubicBezTo>
                    <a:pt x="658" y="25581"/>
                    <a:pt x="977" y="25578"/>
                    <a:pt x="1539" y="25578"/>
                  </a:cubicBezTo>
                  <a:cubicBezTo>
                    <a:pt x="6036" y="25578"/>
                    <a:pt x="26116" y="25815"/>
                    <a:pt x="26116" y="25815"/>
                  </a:cubicBezTo>
                  <a:lnTo>
                    <a:pt x="26868" y="22106"/>
                  </a:lnTo>
                  <a:lnTo>
                    <a:pt x="24337" y="17194"/>
                  </a:lnTo>
                  <a:lnTo>
                    <a:pt x="23484" y="3259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686875" y="3466200"/>
              <a:ext cx="532600" cy="3775"/>
            </a:xfrm>
            <a:custGeom>
              <a:avLst/>
              <a:gdLst/>
              <a:ahLst/>
              <a:cxnLst/>
              <a:rect l="l" t="t" r="r" b="b"/>
              <a:pathLst>
                <a:path w="21304" h="151" extrusionOk="0">
                  <a:moveTo>
                    <a:pt x="51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76"/>
                    <a:pt x="25" y="76"/>
                    <a:pt x="51" y="76"/>
                  </a:cubicBezTo>
                  <a:lnTo>
                    <a:pt x="21254" y="151"/>
                  </a:lnTo>
                  <a:cubicBezTo>
                    <a:pt x="21279" y="151"/>
                    <a:pt x="21304" y="126"/>
                    <a:pt x="21304" y="101"/>
                  </a:cubicBezTo>
                  <a:cubicBezTo>
                    <a:pt x="21304" y="76"/>
                    <a:pt x="21279" y="51"/>
                    <a:pt x="21254" y="5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709425" y="3038875"/>
              <a:ext cx="487500" cy="84625"/>
            </a:xfrm>
            <a:custGeom>
              <a:avLst/>
              <a:gdLst/>
              <a:ahLst/>
              <a:cxnLst/>
              <a:rect l="l" t="t" r="r" b="b"/>
              <a:pathLst>
                <a:path w="19500" h="3385" extrusionOk="0">
                  <a:moveTo>
                    <a:pt x="201" y="1"/>
                  </a:moveTo>
                  <a:lnTo>
                    <a:pt x="176" y="251"/>
                  </a:lnTo>
                  <a:lnTo>
                    <a:pt x="126" y="1053"/>
                  </a:lnTo>
                  <a:lnTo>
                    <a:pt x="51" y="2306"/>
                  </a:lnTo>
                  <a:lnTo>
                    <a:pt x="1" y="3384"/>
                  </a:lnTo>
                  <a:lnTo>
                    <a:pt x="1354" y="3359"/>
                  </a:lnTo>
                  <a:lnTo>
                    <a:pt x="3986" y="3359"/>
                  </a:lnTo>
                  <a:lnTo>
                    <a:pt x="5590" y="3334"/>
                  </a:lnTo>
                  <a:lnTo>
                    <a:pt x="17795" y="3259"/>
                  </a:lnTo>
                  <a:lnTo>
                    <a:pt x="19499" y="3259"/>
                  </a:lnTo>
                  <a:lnTo>
                    <a:pt x="19449" y="2432"/>
                  </a:lnTo>
                  <a:lnTo>
                    <a:pt x="19349" y="1053"/>
                  </a:lnTo>
                  <a:lnTo>
                    <a:pt x="19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054050" y="3038875"/>
              <a:ext cx="140375" cy="81475"/>
            </a:xfrm>
            <a:custGeom>
              <a:avLst/>
              <a:gdLst/>
              <a:ahLst/>
              <a:cxnLst/>
              <a:rect l="l" t="t" r="r" b="b"/>
              <a:pathLst>
                <a:path w="5615" h="3259" extrusionOk="0">
                  <a:moveTo>
                    <a:pt x="0" y="1"/>
                  </a:moveTo>
                  <a:lnTo>
                    <a:pt x="4010" y="3259"/>
                  </a:lnTo>
                  <a:lnTo>
                    <a:pt x="5614" y="325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5120450" y="3038875"/>
              <a:ext cx="75225" cy="60800"/>
            </a:xfrm>
            <a:custGeom>
              <a:avLst/>
              <a:gdLst/>
              <a:ahLst/>
              <a:cxnLst/>
              <a:rect l="l" t="t" r="r" b="b"/>
              <a:pathLst>
                <a:path w="3009" h="2432" extrusionOk="0">
                  <a:moveTo>
                    <a:pt x="1" y="1"/>
                  </a:moveTo>
                  <a:lnTo>
                    <a:pt x="3008" y="2432"/>
                  </a:lnTo>
                  <a:lnTo>
                    <a:pt x="3008" y="2432"/>
                  </a:lnTo>
                  <a:lnTo>
                    <a:pt x="2908" y="1053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710675" y="3065200"/>
              <a:ext cx="72725" cy="57675"/>
            </a:xfrm>
            <a:custGeom>
              <a:avLst/>
              <a:gdLst/>
              <a:ahLst/>
              <a:cxnLst/>
              <a:rect l="l" t="t" r="r" b="b"/>
              <a:pathLst>
                <a:path w="2909" h="2307" extrusionOk="0">
                  <a:moveTo>
                    <a:pt x="76" y="0"/>
                  </a:moveTo>
                  <a:lnTo>
                    <a:pt x="1" y="1253"/>
                  </a:lnTo>
                  <a:lnTo>
                    <a:pt x="1304" y="2306"/>
                  </a:lnTo>
                  <a:lnTo>
                    <a:pt x="2908" y="230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713825" y="3038875"/>
              <a:ext cx="135350" cy="84000"/>
            </a:xfrm>
            <a:custGeom>
              <a:avLst/>
              <a:gdLst/>
              <a:ahLst/>
              <a:cxnLst/>
              <a:rect l="l" t="t" r="r" b="b"/>
              <a:pathLst>
                <a:path w="5414" h="3360" extrusionOk="0">
                  <a:moveTo>
                    <a:pt x="25" y="1"/>
                  </a:moveTo>
                  <a:lnTo>
                    <a:pt x="0" y="251"/>
                  </a:lnTo>
                  <a:lnTo>
                    <a:pt x="3810" y="3359"/>
                  </a:lnTo>
                  <a:lnTo>
                    <a:pt x="5414" y="3334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767700" y="3057050"/>
              <a:ext cx="372200" cy="48275"/>
            </a:xfrm>
            <a:custGeom>
              <a:avLst/>
              <a:gdLst/>
              <a:ahLst/>
              <a:cxnLst/>
              <a:rect l="l" t="t" r="r" b="b"/>
              <a:pathLst>
                <a:path w="14888" h="1931" extrusionOk="0">
                  <a:moveTo>
                    <a:pt x="0" y="1"/>
                  </a:moveTo>
                  <a:lnTo>
                    <a:pt x="0" y="1930"/>
                  </a:lnTo>
                  <a:lnTo>
                    <a:pt x="14888" y="1930"/>
                  </a:lnTo>
                  <a:lnTo>
                    <a:pt x="148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609800" y="3585250"/>
              <a:ext cx="671700" cy="99025"/>
            </a:xfrm>
            <a:custGeom>
              <a:avLst/>
              <a:gdLst/>
              <a:ahLst/>
              <a:cxnLst/>
              <a:rect l="l" t="t" r="r" b="b"/>
              <a:pathLst>
                <a:path w="26868" h="3961" extrusionOk="0">
                  <a:moveTo>
                    <a:pt x="1" y="0"/>
                  </a:moveTo>
                  <a:lnTo>
                    <a:pt x="652" y="3735"/>
                  </a:lnTo>
                  <a:lnTo>
                    <a:pt x="953" y="3735"/>
                  </a:lnTo>
                  <a:cubicBezTo>
                    <a:pt x="953" y="3722"/>
                    <a:pt x="959" y="3716"/>
                    <a:pt x="969" y="3716"/>
                  </a:cubicBezTo>
                  <a:cubicBezTo>
                    <a:pt x="978" y="3716"/>
                    <a:pt x="991" y="3722"/>
                    <a:pt x="1003" y="3735"/>
                  </a:cubicBezTo>
                  <a:cubicBezTo>
                    <a:pt x="1191" y="3722"/>
                    <a:pt x="1448" y="3716"/>
                    <a:pt x="1768" y="3716"/>
                  </a:cubicBezTo>
                  <a:cubicBezTo>
                    <a:pt x="2087" y="3716"/>
                    <a:pt x="2469" y="3722"/>
                    <a:pt x="2908" y="3735"/>
                  </a:cubicBezTo>
                  <a:lnTo>
                    <a:pt x="2933" y="3735"/>
                  </a:lnTo>
                  <a:cubicBezTo>
                    <a:pt x="7043" y="3760"/>
                    <a:pt x="15715" y="3860"/>
                    <a:pt x="21204" y="3910"/>
                  </a:cubicBezTo>
                  <a:lnTo>
                    <a:pt x="21254" y="3910"/>
                  </a:lnTo>
                  <a:cubicBezTo>
                    <a:pt x="21680" y="3910"/>
                    <a:pt x="22106" y="3910"/>
                    <a:pt x="22482" y="3935"/>
                  </a:cubicBezTo>
                  <a:lnTo>
                    <a:pt x="22532" y="3935"/>
                  </a:lnTo>
                  <a:cubicBezTo>
                    <a:pt x="23610" y="3935"/>
                    <a:pt x="24487" y="3935"/>
                    <a:pt x="25114" y="3960"/>
                  </a:cubicBezTo>
                  <a:lnTo>
                    <a:pt x="26116" y="3960"/>
                  </a:lnTo>
                  <a:lnTo>
                    <a:pt x="26868" y="251"/>
                  </a:lnTo>
                  <a:lnTo>
                    <a:pt x="21454" y="201"/>
                  </a:lnTo>
                  <a:lnTo>
                    <a:pt x="21429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689375" y="361532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0"/>
                  </a:moveTo>
                  <a:cubicBezTo>
                    <a:pt x="51" y="0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0"/>
                    <a:pt x="5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689375" y="362597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689375" y="3636000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689375" y="3646650"/>
              <a:ext cx="132225" cy="4425"/>
            </a:xfrm>
            <a:custGeom>
              <a:avLst/>
              <a:gdLst/>
              <a:ahLst/>
              <a:cxnLst/>
              <a:rect l="l" t="t" r="r" b="b"/>
              <a:pathLst>
                <a:path w="5289" h="177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4619200" y="3597150"/>
              <a:ext cx="63925" cy="81475"/>
            </a:xfrm>
            <a:custGeom>
              <a:avLst/>
              <a:gdLst/>
              <a:ahLst/>
              <a:cxnLst/>
              <a:rect l="l" t="t" r="r" b="b"/>
              <a:pathLst>
                <a:path w="2557" h="3259" extrusionOk="0">
                  <a:moveTo>
                    <a:pt x="26" y="1"/>
                  </a:moveTo>
                  <a:cubicBezTo>
                    <a:pt x="26" y="1"/>
                    <a:pt x="26" y="26"/>
                    <a:pt x="26" y="26"/>
                  </a:cubicBezTo>
                  <a:lnTo>
                    <a:pt x="1" y="26"/>
                  </a:lnTo>
                  <a:lnTo>
                    <a:pt x="577" y="3259"/>
                  </a:lnTo>
                  <a:cubicBezTo>
                    <a:pt x="577" y="3246"/>
                    <a:pt x="583" y="3240"/>
                    <a:pt x="593" y="3240"/>
                  </a:cubicBezTo>
                  <a:cubicBezTo>
                    <a:pt x="602" y="3240"/>
                    <a:pt x="615" y="3246"/>
                    <a:pt x="627" y="3259"/>
                  </a:cubicBezTo>
                  <a:lnTo>
                    <a:pt x="51" y="51"/>
                  </a:lnTo>
                  <a:lnTo>
                    <a:pt x="1905" y="76"/>
                  </a:lnTo>
                  <a:lnTo>
                    <a:pt x="2532" y="3259"/>
                  </a:lnTo>
                  <a:lnTo>
                    <a:pt x="2557" y="3259"/>
                  </a:lnTo>
                  <a:lnTo>
                    <a:pt x="1930" y="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139875" y="3589000"/>
              <a:ext cx="6300" cy="94025"/>
            </a:xfrm>
            <a:custGeom>
              <a:avLst/>
              <a:gdLst/>
              <a:ahLst/>
              <a:cxnLst/>
              <a:rect l="l" t="t" r="r" b="b"/>
              <a:pathLst>
                <a:path w="252" h="3761" extrusionOk="0">
                  <a:moveTo>
                    <a:pt x="251" y="1"/>
                  </a:moveTo>
                  <a:cubicBezTo>
                    <a:pt x="226" y="1"/>
                    <a:pt x="226" y="26"/>
                    <a:pt x="226" y="26"/>
                  </a:cubicBezTo>
                  <a:lnTo>
                    <a:pt x="226" y="51"/>
                  </a:lnTo>
                  <a:lnTo>
                    <a:pt x="1" y="3760"/>
                  </a:lnTo>
                  <a:lnTo>
                    <a:pt x="51" y="3760"/>
                  </a:lnTo>
                  <a:lnTo>
                    <a:pt x="251" y="51"/>
                  </a:lnTo>
                  <a:lnTo>
                    <a:pt x="251" y="26"/>
                  </a:lnTo>
                  <a:cubicBezTo>
                    <a:pt x="251" y="26"/>
                    <a:pt x="251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171825" y="3609675"/>
              <a:ext cx="75850" cy="74600"/>
            </a:xfrm>
            <a:custGeom>
              <a:avLst/>
              <a:gdLst/>
              <a:ahLst/>
              <a:cxnLst/>
              <a:rect l="l" t="t" r="r" b="b"/>
              <a:pathLst>
                <a:path w="3034" h="2984" extrusionOk="0">
                  <a:moveTo>
                    <a:pt x="352" y="1"/>
                  </a:moveTo>
                  <a:cubicBezTo>
                    <a:pt x="352" y="1"/>
                    <a:pt x="327" y="26"/>
                    <a:pt x="327" y="26"/>
                  </a:cubicBezTo>
                  <a:lnTo>
                    <a:pt x="1" y="2958"/>
                  </a:lnTo>
                  <a:lnTo>
                    <a:pt x="51" y="2958"/>
                  </a:lnTo>
                  <a:lnTo>
                    <a:pt x="377" y="51"/>
                  </a:lnTo>
                  <a:lnTo>
                    <a:pt x="2983" y="51"/>
                  </a:lnTo>
                  <a:lnTo>
                    <a:pt x="2633" y="2983"/>
                  </a:lnTo>
                  <a:lnTo>
                    <a:pt x="2683" y="2983"/>
                  </a:lnTo>
                  <a:lnTo>
                    <a:pt x="3034" y="26"/>
                  </a:lnTo>
                  <a:cubicBezTo>
                    <a:pt x="3034" y="26"/>
                    <a:pt x="3009" y="1"/>
                    <a:pt x="3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4680600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2" y="577"/>
                    <a:pt x="2332" y="377"/>
                  </a:cubicBezTo>
                  <a:cubicBezTo>
                    <a:pt x="2332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680600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2" y="577"/>
                    <a:pt x="2332" y="376"/>
                  </a:cubicBezTo>
                  <a:cubicBezTo>
                    <a:pt x="2332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778975" y="3490000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1"/>
                  </a:moveTo>
                  <a:cubicBezTo>
                    <a:pt x="502" y="1"/>
                    <a:pt x="1" y="176"/>
                    <a:pt x="1" y="377"/>
                  </a:cubicBezTo>
                  <a:cubicBezTo>
                    <a:pt x="1" y="577"/>
                    <a:pt x="502" y="753"/>
                    <a:pt x="1154" y="753"/>
                  </a:cubicBezTo>
                  <a:cubicBezTo>
                    <a:pt x="1805" y="753"/>
                    <a:pt x="2306" y="577"/>
                    <a:pt x="2306" y="377"/>
                  </a:cubicBezTo>
                  <a:cubicBezTo>
                    <a:pt x="2306" y="176"/>
                    <a:pt x="1805" y="1"/>
                    <a:pt x="1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778975" y="3532625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0"/>
                  </a:moveTo>
                  <a:cubicBezTo>
                    <a:pt x="502" y="0"/>
                    <a:pt x="1" y="176"/>
                    <a:pt x="1" y="376"/>
                  </a:cubicBezTo>
                  <a:cubicBezTo>
                    <a:pt x="1" y="577"/>
                    <a:pt x="502" y="752"/>
                    <a:pt x="1154" y="752"/>
                  </a:cubicBezTo>
                  <a:cubicBezTo>
                    <a:pt x="1805" y="752"/>
                    <a:pt x="2306" y="577"/>
                    <a:pt x="2306" y="376"/>
                  </a:cubicBezTo>
                  <a:cubicBezTo>
                    <a:pt x="2306" y="176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05842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05842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15617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1"/>
                  </a:moveTo>
                  <a:cubicBezTo>
                    <a:pt x="527" y="1"/>
                    <a:pt x="0" y="176"/>
                    <a:pt x="0" y="377"/>
                  </a:cubicBezTo>
                  <a:cubicBezTo>
                    <a:pt x="0" y="577"/>
                    <a:pt x="527" y="753"/>
                    <a:pt x="1178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15617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0"/>
                  </a:moveTo>
                  <a:cubicBezTo>
                    <a:pt x="527" y="0"/>
                    <a:pt x="0" y="176"/>
                    <a:pt x="0" y="376"/>
                  </a:cubicBezTo>
                  <a:cubicBezTo>
                    <a:pt x="0" y="577"/>
                    <a:pt x="527" y="752"/>
                    <a:pt x="1178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4894900" y="3521350"/>
              <a:ext cx="131600" cy="38850"/>
            </a:xfrm>
            <a:custGeom>
              <a:avLst/>
              <a:gdLst/>
              <a:ahLst/>
              <a:cxnLst/>
              <a:rect l="l" t="t" r="r" b="b"/>
              <a:pathLst>
                <a:path w="5264" h="1554" extrusionOk="0">
                  <a:moveTo>
                    <a:pt x="2632" y="100"/>
                  </a:moveTo>
                  <a:cubicBezTo>
                    <a:pt x="4161" y="100"/>
                    <a:pt x="5188" y="451"/>
                    <a:pt x="5188" y="777"/>
                  </a:cubicBezTo>
                  <a:cubicBezTo>
                    <a:pt x="5188" y="1103"/>
                    <a:pt x="4161" y="1454"/>
                    <a:pt x="2632" y="1454"/>
                  </a:cubicBezTo>
                  <a:cubicBezTo>
                    <a:pt x="1128" y="1454"/>
                    <a:pt x="100" y="1103"/>
                    <a:pt x="100" y="777"/>
                  </a:cubicBezTo>
                  <a:cubicBezTo>
                    <a:pt x="100" y="451"/>
                    <a:pt x="1128" y="100"/>
                    <a:pt x="2632" y="100"/>
                  </a:cubicBezTo>
                  <a:close/>
                  <a:moveTo>
                    <a:pt x="2632" y="0"/>
                  </a:moveTo>
                  <a:cubicBezTo>
                    <a:pt x="1354" y="0"/>
                    <a:pt x="0" y="301"/>
                    <a:pt x="0" y="777"/>
                  </a:cubicBezTo>
                  <a:cubicBezTo>
                    <a:pt x="0" y="1253"/>
                    <a:pt x="1354" y="1554"/>
                    <a:pt x="2632" y="1554"/>
                  </a:cubicBezTo>
                  <a:cubicBezTo>
                    <a:pt x="3935" y="1554"/>
                    <a:pt x="5263" y="1253"/>
                    <a:pt x="5263" y="777"/>
                  </a:cubicBezTo>
                  <a:cubicBezTo>
                    <a:pt x="5263" y="301"/>
                    <a:pt x="3935" y="0"/>
                    <a:pt x="2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960050" y="3478725"/>
              <a:ext cx="1900" cy="63325"/>
            </a:xfrm>
            <a:custGeom>
              <a:avLst/>
              <a:gdLst/>
              <a:ahLst/>
              <a:cxnLst/>
              <a:rect l="l" t="t" r="r" b="b"/>
              <a:pathLst>
                <a:path w="76" h="2533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" y="2482"/>
                  </a:lnTo>
                  <a:cubicBezTo>
                    <a:pt x="1" y="2507"/>
                    <a:pt x="1" y="2532"/>
                    <a:pt x="26" y="2532"/>
                  </a:cubicBezTo>
                  <a:cubicBezTo>
                    <a:pt x="51" y="2532"/>
                    <a:pt x="76" y="2507"/>
                    <a:pt x="76" y="2482"/>
                  </a:cubicBezTo>
                  <a:lnTo>
                    <a:pt x="76" y="51"/>
                  </a:lnTo>
                  <a:cubicBezTo>
                    <a:pt x="76" y="26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4935625" y="3456800"/>
              <a:ext cx="47650" cy="48275"/>
            </a:xfrm>
            <a:custGeom>
              <a:avLst/>
              <a:gdLst/>
              <a:ahLst/>
              <a:cxnLst/>
              <a:rect l="l" t="t" r="r" b="b"/>
              <a:pathLst>
                <a:path w="1906" h="1931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504"/>
                    <a:pt x="426" y="1930"/>
                    <a:pt x="953" y="1930"/>
                  </a:cubicBezTo>
                  <a:cubicBezTo>
                    <a:pt x="1479" y="1930"/>
                    <a:pt x="1905" y="1504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4715700" y="3149775"/>
              <a:ext cx="480600" cy="290750"/>
            </a:xfrm>
            <a:custGeom>
              <a:avLst/>
              <a:gdLst/>
              <a:ahLst/>
              <a:cxnLst/>
              <a:rect l="l" t="t" r="r" b="b"/>
              <a:pathLst>
                <a:path w="19224" h="11630" extrusionOk="0">
                  <a:moveTo>
                    <a:pt x="852" y="1"/>
                  </a:moveTo>
                  <a:lnTo>
                    <a:pt x="0" y="11630"/>
                  </a:lnTo>
                  <a:lnTo>
                    <a:pt x="19223" y="11630"/>
                  </a:lnTo>
                  <a:lnTo>
                    <a:pt x="185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4736375" y="3162325"/>
              <a:ext cx="432350" cy="260675"/>
            </a:xfrm>
            <a:custGeom>
              <a:avLst/>
              <a:gdLst/>
              <a:ahLst/>
              <a:cxnLst/>
              <a:rect l="l" t="t" r="r" b="b"/>
              <a:pathLst>
                <a:path w="17294" h="10427" extrusionOk="0">
                  <a:moveTo>
                    <a:pt x="777" y="0"/>
                  </a:moveTo>
                  <a:lnTo>
                    <a:pt x="251" y="7293"/>
                  </a:lnTo>
                  <a:lnTo>
                    <a:pt x="0" y="10426"/>
                  </a:lnTo>
                  <a:lnTo>
                    <a:pt x="17294" y="10426"/>
                  </a:lnTo>
                  <a:lnTo>
                    <a:pt x="17093" y="7293"/>
                  </a:lnTo>
                  <a:lnTo>
                    <a:pt x="16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4736375" y="3344650"/>
              <a:ext cx="432350" cy="78350"/>
            </a:xfrm>
            <a:custGeom>
              <a:avLst/>
              <a:gdLst/>
              <a:ahLst/>
              <a:cxnLst/>
              <a:rect l="l" t="t" r="r" b="b"/>
              <a:pathLst>
                <a:path w="17294" h="3134" extrusionOk="0">
                  <a:moveTo>
                    <a:pt x="251" y="0"/>
                  </a:moveTo>
                  <a:lnTo>
                    <a:pt x="176" y="852"/>
                  </a:lnTo>
                  <a:lnTo>
                    <a:pt x="101" y="1930"/>
                  </a:lnTo>
                  <a:lnTo>
                    <a:pt x="50" y="2682"/>
                  </a:lnTo>
                  <a:lnTo>
                    <a:pt x="0" y="3133"/>
                  </a:lnTo>
                  <a:lnTo>
                    <a:pt x="17294" y="3133"/>
                  </a:lnTo>
                  <a:lnTo>
                    <a:pt x="17244" y="2306"/>
                  </a:lnTo>
                  <a:lnTo>
                    <a:pt x="17218" y="1930"/>
                  </a:lnTo>
                  <a:lnTo>
                    <a:pt x="17168" y="852"/>
                  </a:lnTo>
                  <a:lnTo>
                    <a:pt x="170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4736375" y="3365950"/>
              <a:ext cx="432350" cy="57050"/>
            </a:xfrm>
            <a:custGeom>
              <a:avLst/>
              <a:gdLst/>
              <a:ahLst/>
              <a:cxnLst/>
              <a:rect l="l" t="t" r="r" b="b"/>
              <a:pathLst>
                <a:path w="17294" h="2282" extrusionOk="0">
                  <a:moveTo>
                    <a:pt x="176" y="0"/>
                  </a:moveTo>
                  <a:lnTo>
                    <a:pt x="101" y="1078"/>
                  </a:lnTo>
                  <a:lnTo>
                    <a:pt x="50" y="1830"/>
                  </a:lnTo>
                  <a:lnTo>
                    <a:pt x="0" y="2281"/>
                  </a:lnTo>
                  <a:lnTo>
                    <a:pt x="17294" y="2281"/>
                  </a:lnTo>
                  <a:lnTo>
                    <a:pt x="17244" y="1454"/>
                  </a:lnTo>
                  <a:lnTo>
                    <a:pt x="17218" y="1078"/>
                  </a:lnTo>
                  <a:lnTo>
                    <a:pt x="17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736375" y="3392900"/>
              <a:ext cx="432350" cy="30100"/>
            </a:xfrm>
            <a:custGeom>
              <a:avLst/>
              <a:gdLst/>
              <a:ahLst/>
              <a:cxnLst/>
              <a:rect l="l" t="t" r="r" b="b"/>
              <a:pathLst>
                <a:path w="17294" h="1204" extrusionOk="0">
                  <a:moveTo>
                    <a:pt x="101" y="0"/>
                  </a:moveTo>
                  <a:lnTo>
                    <a:pt x="50" y="752"/>
                  </a:lnTo>
                  <a:lnTo>
                    <a:pt x="0" y="1203"/>
                  </a:lnTo>
                  <a:lnTo>
                    <a:pt x="17294" y="1203"/>
                  </a:lnTo>
                  <a:lnTo>
                    <a:pt x="17244" y="376"/>
                  </a:lnTo>
                  <a:lnTo>
                    <a:pt x="17218" y="0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4736375" y="3401675"/>
              <a:ext cx="52025" cy="21325"/>
            </a:xfrm>
            <a:custGeom>
              <a:avLst/>
              <a:gdLst/>
              <a:ahLst/>
              <a:cxnLst/>
              <a:rect l="l" t="t" r="r" b="b"/>
              <a:pathLst>
                <a:path w="2081" h="853" extrusionOk="0">
                  <a:moveTo>
                    <a:pt x="953" y="0"/>
                  </a:moveTo>
                  <a:cubicBezTo>
                    <a:pt x="577" y="0"/>
                    <a:pt x="251" y="150"/>
                    <a:pt x="50" y="401"/>
                  </a:cubicBezTo>
                  <a:lnTo>
                    <a:pt x="0" y="852"/>
                  </a:lnTo>
                  <a:lnTo>
                    <a:pt x="2081" y="852"/>
                  </a:lnTo>
                  <a:cubicBezTo>
                    <a:pt x="1955" y="351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47890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02" y="0"/>
                    <a:pt x="126" y="351"/>
                    <a:pt x="1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81" y="777"/>
                  </a:cubicBezTo>
                  <a:cubicBezTo>
                    <a:pt x="2106" y="326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4844775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50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49030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02" y="0"/>
                    <a:pt x="125" y="351"/>
                    <a:pt x="0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56" y="777"/>
                  </a:cubicBezTo>
                  <a:cubicBezTo>
                    <a:pt x="2105" y="326"/>
                    <a:pt x="165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9588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52" y="0"/>
                    <a:pt x="201" y="326"/>
                    <a:pt x="26" y="777"/>
                  </a:cubicBezTo>
                  <a:cubicBezTo>
                    <a:pt x="26" y="802"/>
                    <a:pt x="26" y="827"/>
                    <a:pt x="1" y="852"/>
                  </a:cubicBezTo>
                  <a:lnTo>
                    <a:pt x="2306" y="852"/>
                  </a:lnTo>
                  <a:cubicBezTo>
                    <a:pt x="2181" y="351"/>
                    <a:pt x="170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501645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3" y="0"/>
                  </a:moveTo>
                  <a:cubicBezTo>
                    <a:pt x="627" y="0"/>
                    <a:pt x="151" y="351"/>
                    <a:pt x="0" y="852"/>
                  </a:cubicBezTo>
                  <a:lnTo>
                    <a:pt x="2306" y="852"/>
                  </a:lnTo>
                  <a:cubicBezTo>
                    <a:pt x="2306" y="827"/>
                    <a:pt x="2306" y="802"/>
                    <a:pt x="2281" y="777"/>
                  </a:cubicBezTo>
                  <a:cubicBezTo>
                    <a:pt x="2131" y="326"/>
                    <a:pt x="1680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50728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25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5130475" y="3401675"/>
              <a:ext cx="38250" cy="21325"/>
            </a:xfrm>
            <a:custGeom>
              <a:avLst/>
              <a:gdLst/>
              <a:ahLst/>
              <a:cxnLst/>
              <a:rect l="l" t="t" r="r" b="b"/>
              <a:pathLst>
                <a:path w="1530" h="853" extrusionOk="0">
                  <a:moveTo>
                    <a:pt x="1154" y="0"/>
                  </a:moveTo>
                  <a:cubicBezTo>
                    <a:pt x="602" y="0"/>
                    <a:pt x="151" y="351"/>
                    <a:pt x="1" y="852"/>
                  </a:cubicBezTo>
                  <a:lnTo>
                    <a:pt x="1530" y="852"/>
                  </a:lnTo>
                  <a:lnTo>
                    <a:pt x="1480" y="25"/>
                  </a:lnTo>
                  <a:cubicBezTo>
                    <a:pt x="1379" y="0"/>
                    <a:pt x="1279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4775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0" y="277"/>
                    <a:pt x="0" y="627"/>
                  </a:cubicBezTo>
                  <a:cubicBezTo>
                    <a:pt x="0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4822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52" y="1"/>
                  </a:moveTo>
                  <a:cubicBezTo>
                    <a:pt x="301" y="1"/>
                    <a:pt x="0" y="277"/>
                    <a:pt x="0" y="627"/>
                  </a:cubicBezTo>
                  <a:cubicBezTo>
                    <a:pt x="0" y="978"/>
                    <a:pt x="301" y="1279"/>
                    <a:pt x="652" y="1279"/>
                  </a:cubicBezTo>
                  <a:cubicBezTo>
                    <a:pt x="1003" y="1279"/>
                    <a:pt x="1278" y="978"/>
                    <a:pt x="1278" y="627"/>
                  </a:cubicBezTo>
                  <a:cubicBezTo>
                    <a:pt x="1278" y="277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48704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1" y="277"/>
                    <a:pt x="1" y="627"/>
                  </a:cubicBezTo>
                  <a:cubicBezTo>
                    <a:pt x="1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5037750" y="3183000"/>
              <a:ext cx="97775" cy="17550"/>
            </a:xfrm>
            <a:custGeom>
              <a:avLst/>
              <a:gdLst/>
              <a:ahLst/>
              <a:cxnLst/>
              <a:rect l="l" t="t" r="r" b="b"/>
              <a:pathLst>
                <a:path w="3911" h="702" extrusionOk="0">
                  <a:moveTo>
                    <a:pt x="376" y="0"/>
                  </a:moveTo>
                  <a:cubicBezTo>
                    <a:pt x="176" y="0"/>
                    <a:pt x="1" y="151"/>
                    <a:pt x="1" y="351"/>
                  </a:cubicBezTo>
                  <a:cubicBezTo>
                    <a:pt x="1" y="552"/>
                    <a:pt x="176" y="702"/>
                    <a:pt x="376" y="702"/>
                  </a:cubicBezTo>
                  <a:lnTo>
                    <a:pt x="3559" y="702"/>
                  </a:lnTo>
                  <a:cubicBezTo>
                    <a:pt x="3760" y="702"/>
                    <a:pt x="3910" y="552"/>
                    <a:pt x="3910" y="351"/>
                  </a:cubicBezTo>
                  <a:cubicBezTo>
                    <a:pt x="3910" y="151"/>
                    <a:pt x="3760" y="0"/>
                    <a:pt x="3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4858550" y="3229975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502" y="1"/>
                  </a:moveTo>
                  <a:lnTo>
                    <a:pt x="502" y="226"/>
                  </a:lnTo>
                  <a:lnTo>
                    <a:pt x="251" y="226"/>
                  </a:lnTo>
                  <a:lnTo>
                    <a:pt x="251" y="477"/>
                  </a:lnTo>
                  <a:lnTo>
                    <a:pt x="1" y="477"/>
                  </a:lnTo>
                  <a:lnTo>
                    <a:pt x="1" y="1229"/>
                  </a:lnTo>
                  <a:lnTo>
                    <a:pt x="226" y="1229"/>
                  </a:lnTo>
                  <a:lnTo>
                    <a:pt x="226" y="1480"/>
                  </a:lnTo>
                  <a:lnTo>
                    <a:pt x="477" y="1480"/>
                  </a:lnTo>
                  <a:lnTo>
                    <a:pt x="477" y="1730"/>
                  </a:lnTo>
                  <a:lnTo>
                    <a:pt x="1730" y="1730"/>
                  </a:lnTo>
                  <a:lnTo>
                    <a:pt x="1730" y="753"/>
                  </a:lnTo>
                  <a:lnTo>
                    <a:pt x="978" y="728"/>
                  </a:lnTo>
                  <a:lnTo>
                    <a:pt x="978" y="978"/>
                  </a:lnTo>
                  <a:lnTo>
                    <a:pt x="1229" y="978"/>
                  </a:lnTo>
                  <a:lnTo>
                    <a:pt x="1229" y="1480"/>
                  </a:lnTo>
                  <a:lnTo>
                    <a:pt x="727" y="1480"/>
                  </a:lnTo>
                  <a:lnTo>
                    <a:pt x="727" y="1229"/>
                  </a:lnTo>
                  <a:lnTo>
                    <a:pt x="477" y="1229"/>
                  </a:lnTo>
                  <a:lnTo>
                    <a:pt x="502" y="477"/>
                  </a:lnTo>
                  <a:lnTo>
                    <a:pt x="752" y="477"/>
                  </a:lnTo>
                  <a:lnTo>
                    <a:pt x="752" y="251"/>
                  </a:lnTo>
                  <a:lnTo>
                    <a:pt x="1730" y="251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4908050" y="3229975"/>
              <a:ext cx="43250" cy="43900"/>
            </a:xfrm>
            <a:custGeom>
              <a:avLst/>
              <a:gdLst/>
              <a:ahLst/>
              <a:cxnLst/>
              <a:rect l="l" t="t" r="r" b="b"/>
              <a:pathLst>
                <a:path w="1730" h="1756" extrusionOk="0">
                  <a:moveTo>
                    <a:pt x="1003" y="251"/>
                  </a:moveTo>
                  <a:lnTo>
                    <a:pt x="1003" y="502"/>
                  </a:lnTo>
                  <a:lnTo>
                    <a:pt x="1254" y="502"/>
                  </a:lnTo>
                  <a:lnTo>
                    <a:pt x="1229" y="1003"/>
                  </a:lnTo>
                  <a:lnTo>
                    <a:pt x="502" y="1003"/>
                  </a:lnTo>
                  <a:lnTo>
                    <a:pt x="502" y="502"/>
                  </a:lnTo>
                  <a:lnTo>
                    <a:pt x="752" y="502"/>
                  </a:lnTo>
                  <a:lnTo>
                    <a:pt x="752" y="251"/>
                  </a:lnTo>
                  <a:close/>
                  <a:moveTo>
                    <a:pt x="502" y="1"/>
                  </a:moveTo>
                  <a:lnTo>
                    <a:pt x="502" y="251"/>
                  </a:lnTo>
                  <a:lnTo>
                    <a:pt x="251" y="251"/>
                  </a:lnTo>
                  <a:lnTo>
                    <a:pt x="251" y="502"/>
                  </a:lnTo>
                  <a:lnTo>
                    <a:pt x="1" y="502"/>
                  </a:lnTo>
                  <a:lnTo>
                    <a:pt x="1" y="1730"/>
                  </a:lnTo>
                  <a:lnTo>
                    <a:pt x="477" y="1755"/>
                  </a:lnTo>
                  <a:lnTo>
                    <a:pt x="502" y="1254"/>
                  </a:lnTo>
                  <a:lnTo>
                    <a:pt x="1229" y="1254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30" y="502"/>
                  </a:lnTo>
                  <a:lnTo>
                    <a:pt x="1504" y="502"/>
                  </a:lnTo>
                  <a:lnTo>
                    <a:pt x="1504" y="251"/>
                  </a:lnTo>
                  <a:lnTo>
                    <a:pt x="1254" y="251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49575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1" y="1"/>
                  </a:moveTo>
                  <a:lnTo>
                    <a:pt x="1" y="1730"/>
                  </a:lnTo>
                  <a:lnTo>
                    <a:pt x="502" y="1730"/>
                  </a:lnTo>
                  <a:lnTo>
                    <a:pt x="502" y="753"/>
                  </a:lnTo>
                  <a:lnTo>
                    <a:pt x="752" y="753"/>
                  </a:lnTo>
                  <a:lnTo>
                    <a:pt x="752" y="1254"/>
                  </a:lnTo>
                  <a:lnTo>
                    <a:pt x="1003" y="1254"/>
                  </a:lnTo>
                  <a:lnTo>
                    <a:pt x="1003" y="753"/>
                  </a:lnTo>
                  <a:lnTo>
                    <a:pt x="1254" y="753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55" y="1"/>
                  </a:lnTo>
                  <a:lnTo>
                    <a:pt x="1254" y="1"/>
                  </a:lnTo>
                  <a:lnTo>
                    <a:pt x="1254" y="252"/>
                  </a:lnTo>
                  <a:lnTo>
                    <a:pt x="1003" y="252"/>
                  </a:lnTo>
                  <a:lnTo>
                    <a:pt x="1003" y="502"/>
                  </a:lnTo>
                  <a:lnTo>
                    <a:pt x="752" y="502"/>
                  </a:lnTo>
                  <a:lnTo>
                    <a:pt x="752" y="252"/>
                  </a:lnTo>
                  <a:lnTo>
                    <a:pt x="502" y="2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50070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55"/>
                  </a:lnTo>
                  <a:lnTo>
                    <a:pt x="1730" y="1755"/>
                  </a:lnTo>
                  <a:lnTo>
                    <a:pt x="1755" y="1505"/>
                  </a:lnTo>
                  <a:lnTo>
                    <a:pt x="502" y="1505"/>
                  </a:lnTo>
                  <a:lnTo>
                    <a:pt x="502" y="1003"/>
                  </a:lnTo>
                  <a:lnTo>
                    <a:pt x="1504" y="1028"/>
                  </a:lnTo>
                  <a:lnTo>
                    <a:pt x="1504" y="778"/>
                  </a:lnTo>
                  <a:lnTo>
                    <a:pt x="502" y="753"/>
                  </a:lnTo>
                  <a:lnTo>
                    <a:pt x="502" y="277"/>
                  </a:lnTo>
                  <a:lnTo>
                    <a:pt x="1755" y="277"/>
                  </a:lnTo>
                  <a:lnTo>
                    <a:pt x="1755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857925" y="3289500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1254" y="251"/>
                  </a:moveTo>
                  <a:lnTo>
                    <a:pt x="1229" y="1480"/>
                  </a:lnTo>
                  <a:lnTo>
                    <a:pt x="477" y="1480"/>
                  </a:lnTo>
                  <a:lnTo>
                    <a:pt x="502" y="251"/>
                  </a:lnTo>
                  <a:close/>
                  <a:moveTo>
                    <a:pt x="251" y="1"/>
                  </a:moveTo>
                  <a:lnTo>
                    <a:pt x="251" y="226"/>
                  </a:lnTo>
                  <a:lnTo>
                    <a:pt x="1" y="226"/>
                  </a:lnTo>
                  <a:lnTo>
                    <a:pt x="1" y="1480"/>
                  </a:lnTo>
                  <a:lnTo>
                    <a:pt x="251" y="1480"/>
                  </a:lnTo>
                  <a:lnTo>
                    <a:pt x="226" y="1730"/>
                  </a:lnTo>
                  <a:lnTo>
                    <a:pt x="1479" y="1730"/>
                  </a:lnTo>
                  <a:lnTo>
                    <a:pt x="1479" y="1480"/>
                  </a:lnTo>
                  <a:lnTo>
                    <a:pt x="1730" y="1480"/>
                  </a:lnTo>
                  <a:lnTo>
                    <a:pt x="1730" y="251"/>
                  </a:lnTo>
                  <a:lnTo>
                    <a:pt x="1504" y="251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907425" y="32895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0" y="1"/>
                  </a:moveTo>
                  <a:lnTo>
                    <a:pt x="0" y="1003"/>
                  </a:lnTo>
                  <a:lnTo>
                    <a:pt x="251" y="1003"/>
                  </a:lnTo>
                  <a:lnTo>
                    <a:pt x="251" y="1254"/>
                  </a:lnTo>
                  <a:lnTo>
                    <a:pt x="502" y="1254"/>
                  </a:lnTo>
                  <a:lnTo>
                    <a:pt x="502" y="1505"/>
                  </a:lnTo>
                  <a:lnTo>
                    <a:pt x="752" y="1505"/>
                  </a:lnTo>
                  <a:lnTo>
                    <a:pt x="752" y="1755"/>
                  </a:lnTo>
                  <a:lnTo>
                    <a:pt x="978" y="1755"/>
                  </a:lnTo>
                  <a:lnTo>
                    <a:pt x="1003" y="1505"/>
                  </a:lnTo>
                  <a:lnTo>
                    <a:pt x="1229" y="1505"/>
                  </a:lnTo>
                  <a:lnTo>
                    <a:pt x="1254" y="1254"/>
                  </a:lnTo>
                  <a:lnTo>
                    <a:pt x="1479" y="1254"/>
                  </a:lnTo>
                  <a:lnTo>
                    <a:pt x="1504" y="1003"/>
                  </a:lnTo>
                  <a:lnTo>
                    <a:pt x="1730" y="1003"/>
                  </a:lnTo>
                  <a:lnTo>
                    <a:pt x="1755" y="26"/>
                  </a:lnTo>
                  <a:lnTo>
                    <a:pt x="1254" y="26"/>
                  </a:lnTo>
                  <a:lnTo>
                    <a:pt x="1254" y="753"/>
                  </a:lnTo>
                  <a:lnTo>
                    <a:pt x="1003" y="753"/>
                  </a:lnTo>
                  <a:lnTo>
                    <a:pt x="1003" y="1003"/>
                  </a:lnTo>
                  <a:lnTo>
                    <a:pt x="752" y="1003"/>
                  </a:lnTo>
                  <a:lnTo>
                    <a:pt x="752" y="753"/>
                  </a:lnTo>
                  <a:lnTo>
                    <a:pt x="502" y="75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956925" y="3290125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30"/>
                  </a:lnTo>
                  <a:lnTo>
                    <a:pt x="1730" y="1755"/>
                  </a:lnTo>
                  <a:lnTo>
                    <a:pt x="1730" y="1505"/>
                  </a:lnTo>
                  <a:lnTo>
                    <a:pt x="502" y="1480"/>
                  </a:lnTo>
                  <a:lnTo>
                    <a:pt x="502" y="1003"/>
                  </a:lnTo>
                  <a:lnTo>
                    <a:pt x="1504" y="1003"/>
                  </a:lnTo>
                  <a:lnTo>
                    <a:pt x="1504" y="753"/>
                  </a:lnTo>
                  <a:lnTo>
                    <a:pt x="502" y="753"/>
                  </a:lnTo>
                  <a:lnTo>
                    <a:pt x="502" y="251"/>
                  </a:lnTo>
                  <a:lnTo>
                    <a:pt x="1755" y="25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5006425" y="3290750"/>
              <a:ext cx="43875" cy="43275"/>
            </a:xfrm>
            <a:custGeom>
              <a:avLst/>
              <a:gdLst/>
              <a:ahLst/>
              <a:cxnLst/>
              <a:rect l="l" t="t" r="r" b="b"/>
              <a:pathLst>
                <a:path w="1755" h="1731" extrusionOk="0">
                  <a:moveTo>
                    <a:pt x="1254" y="252"/>
                  </a:moveTo>
                  <a:lnTo>
                    <a:pt x="1254" y="753"/>
                  </a:lnTo>
                  <a:lnTo>
                    <a:pt x="1003" y="753"/>
                  </a:lnTo>
                  <a:lnTo>
                    <a:pt x="1003" y="978"/>
                  </a:lnTo>
                  <a:lnTo>
                    <a:pt x="502" y="978"/>
                  </a:lnTo>
                  <a:lnTo>
                    <a:pt x="527" y="252"/>
                  </a:lnTo>
                  <a:close/>
                  <a:moveTo>
                    <a:pt x="25" y="1"/>
                  </a:moveTo>
                  <a:lnTo>
                    <a:pt x="0" y="1730"/>
                  </a:lnTo>
                  <a:lnTo>
                    <a:pt x="502" y="1730"/>
                  </a:lnTo>
                  <a:lnTo>
                    <a:pt x="502" y="1229"/>
                  </a:lnTo>
                  <a:lnTo>
                    <a:pt x="752" y="1229"/>
                  </a:lnTo>
                  <a:lnTo>
                    <a:pt x="752" y="1480"/>
                  </a:lnTo>
                  <a:lnTo>
                    <a:pt x="1003" y="1480"/>
                  </a:lnTo>
                  <a:lnTo>
                    <a:pt x="1003" y="1730"/>
                  </a:lnTo>
                  <a:lnTo>
                    <a:pt x="1755" y="1730"/>
                  </a:lnTo>
                  <a:lnTo>
                    <a:pt x="1755" y="1505"/>
                  </a:lnTo>
                  <a:lnTo>
                    <a:pt x="1504" y="1480"/>
                  </a:lnTo>
                  <a:lnTo>
                    <a:pt x="1504" y="1254"/>
                  </a:lnTo>
                  <a:lnTo>
                    <a:pt x="1254" y="1229"/>
                  </a:lnTo>
                  <a:lnTo>
                    <a:pt x="1254" y="1003"/>
                  </a:lnTo>
                  <a:lnTo>
                    <a:pt x="1755" y="1003"/>
                  </a:lnTo>
                  <a:lnTo>
                    <a:pt x="1755" y="252"/>
                  </a:lnTo>
                  <a:lnTo>
                    <a:pt x="1504" y="252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ome - Yacht Club Games">
            <a:extLst>
              <a:ext uri="{FF2B5EF4-FFF2-40B4-BE49-F238E27FC236}">
                <a16:creationId xmlns:a16="http://schemas.microsoft.com/office/drawing/2014/main" id="{BE6FA9AE-F657-A394-FBE1-A4E35C4DA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352" y="1662334"/>
            <a:ext cx="2602603" cy="333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0F7AA7-EE07-2619-413C-CC469B0CC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137" y="3858022"/>
            <a:ext cx="1007735" cy="1007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60639C-C66F-5788-8AC8-F63EFD668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77" y="4445870"/>
            <a:ext cx="419887" cy="419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F1D481-2A88-20DE-00A8-ADE9ECAF5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836" y="78191"/>
            <a:ext cx="1007735" cy="1007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3938D-BC10-6158-7E19-20E374C54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571" y="582058"/>
            <a:ext cx="419887" cy="419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0EF996-B378-A930-5069-EFD0DB27D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653" y="166933"/>
            <a:ext cx="1362075" cy="1133475"/>
          </a:xfrm>
          <a:prstGeom prst="rect">
            <a:avLst/>
          </a:prstGeom>
        </p:spPr>
      </p:pic>
      <p:sp>
        <p:nvSpPr>
          <p:cNvPr id="6" name="Google Shape;597;p35">
            <a:extLst>
              <a:ext uri="{FF2B5EF4-FFF2-40B4-BE49-F238E27FC236}">
                <a16:creationId xmlns:a16="http://schemas.microsoft.com/office/drawing/2014/main" id="{C9A2C62D-D533-7C02-F720-2EF0EE2248EC}"/>
              </a:ext>
            </a:extLst>
          </p:cNvPr>
          <p:cNvSpPr txBox="1">
            <a:spLocks/>
          </p:cNvSpPr>
          <p:nvPr/>
        </p:nvSpPr>
        <p:spPr>
          <a:xfrm>
            <a:off x="5185284" y="633695"/>
            <a:ext cx="3801444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1600" b="0" i="0" u="none" strike="noStrike" cap="none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US" sz="3200" dirty="0">
                <a:solidFill>
                  <a:schemeClr val="bg2"/>
                </a:solidFill>
              </a:rPr>
              <a:t>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19144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CAPSTONE DETAILS</a:t>
            </a:r>
            <a:endParaRPr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D224148-CB35-AA6E-F908-97C505D6C434}"/>
              </a:ext>
            </a:extLst>
          </p:cNvPr>
          <p:cNvSpPr txBox="1">
            <a:spLocks/>
          </p:cNvSpPr>
          <p:nvPr/>
        </p:nvSpPr>
        <p:spPr>
          <a:xfrm>
            <a:off x="312353" y="1266153"/>
            <a:ext cx="3868040" cy="47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 dirty="0">
                <a:latin typeface="Press Start 2P" panose="020B0604020202020204" charset="0"/>
              </a:rPr>
              <a:t>What is my program?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442430-E4D7-8A16-3429-0627EC647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4" y="2877208"/>
            <a:ext cx="1362075" cy="1133475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A6E6544-5F09-ED4F-1423-A3DA9D0547BD}"/>
              </a:ext>
            </a:extLst>
          </p:cNvPr>
          <p:cNvSpPr txBox="1">
            <a:spLocks/>
          </p:cNvSpPr>
          <p:nvPr/>
        </p:nvSpPr>
        <p:spPr>
          <a:xfrm>
            <a:off x="96074" y="1575581"/>
            <a:ext cx="4100732" cy="3122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1600" b="0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Project Description:</a:t>
            </a:r>
            <a:endParaRPr lang="en-US" sz="2900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Dynamic platform shooter video game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Captivating and immersive gaming experience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Core Focus:</a:t>
            </a:r>
            <a:endParaRPr lang="en-US" sz="2900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Entertainment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Engaging gameplay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Reflex enhancement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Problem-solving abilities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Purpose:</a:t>
            </a:r>
            <a:endParaRPr lang="en-US" sz="2900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Showcase game development skills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Highlight the potential of video games in skill training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Audience:</a:t>
            </a:r>
            <a:endParaRPr lang="en-US" sz="2900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Entertainment seekers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Individuals interested in skill development and training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C229E1-AECC-EAF1-0C35-42ED4B65888C}"/>
              </a:ext>
            </a:extLst>
          </p:cNvPr>
          <p:cNvSpPr txBox="1">
            <a:spLocks/>
          </p:cNvSpPr>
          <p:nvPr/>
        </p:nvSpPr>
        <p:spPr>
          <a:xfrm>
            <a:off x="5175142" y="1266154"/>
            <a:ext cx="3868040" cy="493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1600" b="0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What does it solve?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A9C696C-3031-2F12-BAC3-E736209D2197}"/>
              </a:ext>
            </a:extLst>
          </p:cNvPr>
          <p:cNvSpPr txBox="1">
            <a:spLocks/>
          </p:cNvSpPr>
          <p:nvPr/>
        </p:nvSpPr>
        <p:spPr>
          <a:xfrm>
            <a:off x="4933126" y="1941314"/>
            <a:ext cx="4100732" cy="2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342900" indent="-342900" algn="l">
              <a:buClr>
                <a:schemeClr val="bg2"/>
              </a:buClr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Entertainment: They offer a way for people to relax, have fun, and escape from the stresses of daily life.</a:t>
            </a:r>
          </a:p>
          <a:p>
            <a:pPr marL="342900" indent="-342900" algn="l">
              <a:buClr>
                <a:schemeClr val="bg2"/>
              </a:buClr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Skill Training: It can enhance reflexes and hand-eye coordination</a:t>
            </a:r>
          </a:p>
          <a:p>
            <a:pPr marL="342900" indent="-342900" algn="l">
              <a:buClr>
                <a:schemeClr val="bg2"/>
              </a:buClr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Therapeutic: video games are used for physical and occupational therapy, cognitive rehabilitation, and pain management.</a:t>
            </a:r>
          </a:p>
          <a:p>
            <a:pPr marL="342900" indent="-342900" algn="l">
              <a:buClr>
                <a:schemeClr val="bg2"/>
              </a:buClr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Research and Data Collection: Some games are designed for research purposes, allowing scientists to gather data on player behavior, cognitive processes, and more.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56"/>
          <p:cNvSpPr txBox="1">
            <a:spLocks noGrp="1"/>
          </p:cNvSpPr>
          <p:nvPr>
            <p:ph type="title"/>
          </p:nvPr>
        </p:nvSpPr>
        <p:spPr>
          <a:xfrm>
            <a:off x="931048" y="72790"/>
            <a:ext cx="3713456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Capstone </a:t>
            </a:r>
            <a:r>
              <a:rPr lang="en" dirty="0">
                <a:solidFill>
                  <a:schemeClr val="tx1"/>
                </a:solidFill>
              </a:rPr>
              <a:t>Technologies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66" name="Google Shape;3166;p56"/>
          <p:cNvSpPr txBox="1">
            <a:spLocks noGrp="1"/>
          </p:cNvSpPr>
          <p:nvPr>
            <p:ph type="body" idx="1"/>
          </p:nvPr>
        </p:nvSpPr>
        <p:spPr>
          <a:xfrm>
            <a:off x="1776968" y="3502047"/>
            <a:ext cx="1465442" cy="10570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</a:rPr>
              <a:t>Used for package management and launching the development server.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239" name="Google Shape;3239;p56"/>
          <p:cNvSpPr/>
          <p:nvPr/>
        </p:nvSpPr>
        <p:spPr>
          <a:xfrm rot="7472203">
            <a:off x="4992428" y="4143624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166;p56">
            <a:extLst>
              <a:ext uri="{FF2B5EF4-FFF2-40B4-BE49-F238E27FC236}">
                <a16:creationId xmlns:a16="http://schemas.microsoft.com/office/drawing/2014/main" id="{3B38DD7F-4EBD-3E55-38D2-2D8E7A995AB2}"/>
              </a:ext>
            </a:extLst>
          </p:cNvPr>
          <p:cNvSpPr txBox="1">
            <a:spLocks/>
          </p:cNvSpPr>
          <p:nvPr/>
        </p:nvSpPr>
        <p:spPr>
          <a:xfrm>
            <a:off x="5463470" y="3758431"/>
            <a:ext cx="1355394" cy="958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</a:rPr>
              <a:t>Used for back-end development, particularly with Spring Boot.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" name="Google Shape;3166;p56">
            <a:extLst>
              <a:ext uri="{FF2B5EF4-FFF2-40B4-BE49-F238E27FC236}">
                <a16:creationId xmlns:a16="http://schemas.microsoft.com/office/drawing/2014/main" id="{13AEC9A2-2706-DA0C-7708-A9DA7C11DBA7}"/>
              </a:ext>
            </a:extLst>
          </p:cNvPr>
          <p:cNvSpPr txBox="1">
            <a:spLocks/>
          </p:cNvSpPr>
          <p:nvPr/>
        </p:nvSpPr>
        <p:spPr>
          <a:xfrm>
            <a:off x="3486715" y="3468610"/>
            <a:ext cx="1686153" cy="999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</a:rPr>
              <a:t>Framework for creating Java-based applications.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" name="Google Shape;3166;p56">
            <a:extLst>
              <a:ext uri="{FF2B5EF4-FFF2-40B4-BE49-F238E27FC236}">
                <a16:creationId xmlns:a16="http://schemas.microsoft.com/office/drawing/2014/main" id="{90D361C5-BC29-55DF-C65B-20AFF8CAECC2}"/>
              </a:ext>
            </a:extLst>
          </p:cNvPr>
          <p:cNvSpPr txBox="1">
            <a:spLocks/>
          </p:cNvSpPr>
          <p:nvPr/>
        </p:nvSpPr>
        <p:spPr>
          <a:xfrm>
            <a:off x="6948649" y="3439319"/>
            <a:ext cx="1633192" cy="11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</a:rPr>
              <a:t>Relational database management system used to store and manage data.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Google Shape;3166;p56">
            <a:extLst>
              <a:ext uri="{FF2B5EF4-FFF2-40B4-BE49-F238E27FC236}">
                <a16:creationId xmlns:a16="http://schemas.microsoft.com/office/drawing/2014/main" id="{FC4E2AE7-1D88-B191-846D-4BCF94FC46DC}"/>
              </a:ext>
            </a:extLst>
          </p:cNvPr>
          <p:cNvSpPr txBox="1">
            <a:spLocks/>
          </p:cNvSpPr>
          <p:nvPr/>
        </p:nvSpPr>
        <p:spPr>
          <a:xfrm>
            <a:off x="386855" y="3413700"/>
            <a:ext cx="1355394" cy="105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tx1"/>
                </a:solidFill>
              </a:rPr>
              <a:t>Language for querying and managing data in the MySQL database.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Google Shape;3166;p56">
            <a:extLst>
              <a:ext uri="{FF2B5EF4-FFF2-40B4-BE49-F238E27FC236}">
                <a16:creationId xmlns:a16="http://schemas.microsoft.com/office/drawing/2014/main" id="{1F436742-2CED-8AAE-8A52-BA918D92B3C5}"/>
              </a:ext>
            </a:extLst>
          </p:cNvPr>
          <p:cNvSpPr txBox="1">
            <a:spLocks/>
          </p:cNvSpPr>
          <p:nvPr/>
        </p:nvSpPr>
        <p:spPr>
          <a:xfrm>
            <a:off x="838513" y="1997160"/>
            <a:ext cx="1355394" cy="77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/>
                </a:solidFill>
              </a:rPr>
              <a:t>JavaScript library for building user interfaces.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Google Shape;3166;p56">
            <a:extLst>
              <a:ext uri="{FF2B5EF4-FFF2-40B4-BE49-F238E27FC236}">
                <a16:creationId xmlns:a16="http://schemas.microsoft.com/office/drawing/2014/main" id="{DA4A4E3E-8FFA-7D27-9B28-48F26B0545C8}"/>
              </a:ext>
            </a:extLst>
          </p:cNvPr>
          <p:cNvSpPr txBox="1">
            <a:spLocks/>
          </p:cNvSpPr>
          <p:nvPr/>
        </p:nvSpPr>
        <p:spPr>
          <a:xfrm>
            <a:off x="5781750" y="1794804"/>
            <a:ext cx="2230291" cy="105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/>
                </a:solidFill>
              </a:rPr>
              <a:t>Game framework for building 2D games in JavaScript.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09E063-655C-1511-2C99-2535A3FCF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756" y="2676712"/>
            <a:ext cx="1109095" cy="730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8FBAC8-A21B-39AC-1C38-68D7E2BA3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" y="2852764"/>
            <a:ext cx="1188380" cy="554577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7D9B7FA-50EE-AA30-EFBA-EEB4100A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410" y="3067921"/>
            <a:ext cx="1686153" cy="4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388B6388-C234-4058-B760-D659DEE2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57" y="2832559"/>
            <a:ext cx="1266404" cy="77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220744-15A3-29F3-6B5E-6C83107FE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2057" y="2495447"/>
            <a:ext cx="690510" cy="1262984"/>
          </a:xfrm>
          <a:prstGeom prst="rect">
            <a:avLst/>
          </a:prstGeom>
        </p:spPr>
      </p:pic>
      <p:pic>
        <p:nvPicPr>
          <p:cNvPr id="4114" name="Picture 18" descr="The #1 React CMS | Cosmic">
            <a:extLst>
              <a:ext uri="{FF2B5EF4-FFF2-40B4-BE49-F238E27FC236}">
                <a16:creationId xmlns:a16="http://schemas.microsoft.com/office/drawing/2014/main" id="{061DDAB6-3A5A-A393-8654-ED953CF35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83" y="1582203"/>
            <a:ext cx="1355394" cy="45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Phaser - Download - Phaser Logo">
            <a:extLst>
              <a:ext uri="{FF2B5EF4-FFF2-40B4-BE49-F238E27FC236}">
                <a16:creationId xmlns:a16="http://schemas.microsoft.com/office/drawing/2014/main" id="{B5A8FC8E-A3D4-67B5-FE2D-763F9A95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01" y="945025"/>
            <a:ext cx="1235132" cy="105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C092F47-4E2C-9F0B-C910-5BD82AC7302B}"/>
              </a:ext>
            </a:extLst>
          </p:cNvPr>
          <p:cNvGrpSpPr/>
          <p:nvPr/>
        </p:nvGrpSpPr>
        <p:grpSpPr>
          <a:xfrm>
            <a:off x="2889043" y="1202182"/>
            <a:ext cx="2107992" cy="1589956"/>
            <a:chOff x="3329457" y="1116104"/>
            <a:chExt cx="2107992" cy="1589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F80757C-5351-DA7A-2D03-9D5FCC6D8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94511" y="1116104"/>
              <a:ext cx="1377883" cy="774619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5F35306-72ED-BFEA-CED8-F546C9DCC12C}"/>
                </a:ext>
              </a:extLst>
            </p:cNvPr>
            <p:cNvGrpSpPr/>
            <p:nvPr/>
          </p:nvGrpSpPr>
          <p:grpSpPr>
            <a:xfrm>
              <a:off x="3329457" y="1856397"/>
              <a:ext cx="2107992" cy="849663"/>
              <a:chOff x="2925619" y="1593427"/>
              <a:chExt cx="2107992" cy="849663"/>
            </a:xfrm>
          </p:grpSpPr>
          <p:sp>
            <p:nvSpPr>
              <p:cNvPr id="8" name="Google Shape;3166;p56">
                <a:extLst>
                  <a:ext uri="{FF2B5EF4-FFF2-40B4-BE49-F238E27FC236}">
                    <a16:creationId xmlns:a16="http://schemas.microsoft.com/office/drawing/2014/main" id="{113758EA-4353-D8FD-066D-90D30C60F9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5619" y="1708067"/>
                <a:ext cx="2107992" cy="735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nahei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1"/>
                  </a:buClr>
                  <a:buSzPts val="1400"/>
                  <a:buFont typeface="Anahei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9pPr>
              </a:lstStyle>
              <a:p>
                <a:pPr marL="25400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en-US" sz="1200" dirty="0">
                    <a:solidFill>
                      <a:schemeClr val="bg2"/>
                    </a:solidFill>
                  </a:rPr>
                  <a:t>Core programming language used for both front-end and back-end development.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4" name="Google Shape;3166;p56">
                <a:extLst>
                  <a:ext uri="{FF2B5EF4-FFF2-40B4-BE49-F238E27FC236}">
                    <a16:creationId xmlns:a16="http://schemas.microsoft.com/office/drawing/2014/main" id="{062DEAAF-B37D-E488-7CDC-1BA6D82574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69247" y="1593427"/>
                <a:ext cx="979997" cy="259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nahei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ahei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1"/>
                  </a:buClr>
                  <a:buSzPts val="1400"/>
                  <a:buFont typeface="Anahei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lvl9pPr>
              </a:lstStyle>
              <a:p>
                <a:pPr marL="25400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en-US" sz="1200" dirty="0">
                    <a:solidFill>
                      <a:schemeClr val="bg2"/>
                    </a:solidFill>
                    <a:latin typeface="ADLaM Display" panose="020F0502020204030204" pitchFamily="2" charset="0"/>
                    <a:ea typeface="ADLaM Display" panose="020F0502020204030204" pitchFamily="2" charset="0"/>
                    <a:cs typeface="ADLaM Display" panose="020F0502020204030204" pitchFamily="2" charset="0"/>
                  </a:rPr>
                  <a:t>JavaScript</a:t>
                </a:r>
                <a:endParaRPr lang="en-US" dirty="0">
                  <a:solidFill>
                    <a:schemeClr val="bg2"/>
                  </a:solidFill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Encountered</a:t>
            </a:r>
            <a:endParaRPr dirty="0"/>
          </a:p>
        </p:txBody>
      </p:sp>
      <p:sp>
        <p:nvSpPr>
          <p:cNvPr id="794" name="Google Shape;794;p38"/>
          <p:cNvSpPr txBox="1">
            <a:spLocks noGrp="1"/>
          </p:cNvSpPr>
          <p:nvPr>
            <p:ph type="subTitle" idx="6"/>
          </p:nvPr>
        </p:nvSpPr>
        <p:spPr>
          <a:xfrm>
            <a:off x="1381554" y="3683690"/>
            <a:ext cx="3028621" cy="1225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Debugging became a recurring challenge, as constant playtesting was necessary to detect and rectify issues, some of which escaped initial notice.</a:t>
            </a:r>
          </a:p>
        </p:txBody>
      </p:sp>
      <p:sp>
        <p:nvSpPr>
          <p:cNvPr id="795" name="Google Shape;795;p38"/>
          <p:cNvSpPr txBox="1">
            <a:spLocks noGrp="1"/>
          </p:cNvSpPr>
          <p:nvPr>
            <p:ph type="title" idx="2"/>
          </p:nvPr>
        </p:nvSpPr>
        <p:spPr>
          <a:xfrm>
            <a:off x="1672012" y="1271336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Resource Scarcity</a:t>
            </a:r>
            <a:endParaRPr dirty="0"/>
          </a:p>
        </p:txBody>
      </p:sp>
      <p:sp>
        <p:nvSpPr>
          <p:cNvPr id="796" name="Google Shape;796;p38"/>
          <p:cNvSpPr txBox="1">
            <a:spLocks noGrp="1"/>
          </p:cNvSpPr>
          <p:nvPr>
            <p:ph type="subTitle" idx="1"/>
          </p:nvPr>
        </p:nvSpPr>
        <p:spPr>
          <a:xfrm>
            <a:off x="1697396" y="1834016"/>
            <a:ext cx="2607318" cy="1433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 Scarcity: Sourcing comprehensive materials for the specific game I envisioned proved challenging.</a:t>
            </a:r>
          </a:p>
        </p:txBody>
      </p:sp>
      <p:sp>
        <p:nvSpPr>
          <p:cNvPr id="797" name="Google Shape;797;p38"/>
          <p:cNvSpPr txBox="1">
            <a:spLocks noGrp="1"/>
          </p:cNvSpPr>
          <p:nvPr>
            <p:ph type="title" idx="3"/>
          </p:nvPr>
        </p:nvSpPr>
        <p:spPr>
          <a:xfrm>
            <a:off x="5689824" y="1153765"/>
            <a:ext cx="2761741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Constraints</a:t>
            </a:r>
          </a:p>
        </p:txBody>
      </p:sp>
      <p:sp>
        <p:nvSpPr>
          <p:cNvPr id="798" name="Google Shape;798;p38"/>
          <p:cNvSpPr txBox="1">
            <a:spLocks noGrp="1"/>
          </p:cNvSpPr>
          <p:nvPr>
            <p:ph type="subTitle" idx="4"/>
          </p:nvPr>
        </p:nvSpPr>
        <p:spPr>
          <a:xfrm>
            <a:off x="5758129" y="1582936"/>
            <a:ext cx="2992459" cy="1192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bg1"/>
              </a:buClr>
            </a:pPr>
            <a:r>
              <a:rPr lang="en-US" sz="1400" dirty="0"/>
              <a:t>Balancing the integration of numerous features into the game within a limited time frame posed a formidable challenge.</a:t>
            </a:r>
          </a:p>
        </p:txBody>
      </p:sp>
      <p:sp>
        <p:nvSpPr>
          <p:cNvPr id="799" name="Google Shape;799;p38"/>
          <p:cNvSpPr txBox="1">
            <a:spLocks noGrp="1"/>
          </p:cNvSpPr>
          <p:nvPr>
            <p:ph type="title" idx="5"/>
          </p:nvPr>
        </p:nvSpPr>
        <p:spPr>
          <a:xfrm>
            <a:off x="1738060" y="3229961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Debugging Complexity</a:t>
            </a:r>
            <a:endParaRPr sz="1400" dirty="0"/>
          </a:p>
        </p:txBody>
      </p:sp>
      <p:sp>
        <p:nvSpPr>
          <p:cNvPr id="800" name="Google Shape;800;p38"/>
          <p:cNvSpPr txBox="1">
            <a:spLocks noGrp="1"/>
          </p:cNvSpPr>
          <p:nvPr>
            <p:ph type="title" idx="7"/>
          </p:nvPr>
        </p:nvSpPr>
        <p:spPr>
          <a:xfrm>
            <a:off x="5689823" y="3144462"/>
            <a:ext cx="2992459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Sprite Rendering and Animation</a:t>
            </a:r>
            <a:endParaRPr dirty="0"/>
          </a:p>
        </p:txBody>
      </p:sp>
      <p:sp>
        <p:nvSpPr>
          <p:cNvPr id="801" name="Google Shape;801;p38"/>
          <p:cNvSpPr txBox="1">
            <a:spLocks noGrp="1"/>
          </p:cNvSpPr>
          <p:nvPr>
            <p:ph type="subTitle" idx="8"/>
          </p:nvPr>
        </p:nvSpPr>
        <p:spPr>
          <a:xfrm>
            <a:off x="5725924" y="3785435"/>
            <a:ext cx="3149926" cy="913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Mastering the art of rendering and animating sprites within my Phaser.js game presented a significant learning curve.</a:t>
            </a:r>
          </a:p>
        </p:txBody>
      </p:sp>
      <p:grpSp>
        <p:nvGrpSpPr>
          <p:cNvPr id="802" name="Google Shape;802;p38"/>
          <p:cNvGrpSpPr/>
          <p:nvPr/>
        </p:nvGrpSpPr>
        <p:grpSpPr>
          <a:xfrm>
            <a:off x="786078" y="1185906"/>
            <a:ext cx="733044" cy="733044"/>
            <a:chOff x="1377750" y="1690325"/>
            <a:chExt cx="771300" cy="771300"/>
          </a:xfrm>
        </p:grpSpPr>
        <p:sp>
          <p:nvSpPr>
            <p:cNvPr id="803" name="Google Shape;803;p38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794093" y="3274599"/>
            <a:ext cx="733044" cy="733044"/>
            <a:chOff x="1377750" y="1690325"/>
            <a:chExt cx="771300" cy="771300"/>
          </a:xfrm>
        </p:grpSpPr>
        <p:sp>
          <p:nvSpPr>
            <p:cNvPr id="809" name="Google Shape;809;p38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38"/>
          <p:cNvGrpSpPr/>
          <p:nvPr/>
        </p:nvGrpSpPr>
        <p:grpSpPr>
          <a:xfrm>
            <a:off x="4515635" y="1236376"/>
            <a:ext cx="733044" cy="733044"/>
            <a:chOff x="1377750" y="1690325"/>
            <a:chExt cx="771300" cy="771300"/>
          </a:xfrm>
        </p:grpSpPr>
        <p:sp>
          <p:nvSpPr>
            <p:cNvPr id="815" name="Google Shape;815;p38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4515637" y="3228573"/>
            <a:ext cx="733044" cy="733044"/>
            <a:chOff x="1377750" y="1690325"/>
            <a:chExt cx="771300" cy="771300"/>
          </a:xfrm>
        </p:grpSpPr>
        <p:sp>
          <p:nvSpPr>
            <p:cNvPr id="821" name="Google Shape;821;p38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8951;p73">
            <a:extLst>
              <a:ext uri="{FF2B5EF4-FFF2-40B4-BE49-F238E27FC236}">
                <a16:creationId xmlns:a16="http://schemas.microsoft.com/office/drawing/2014/main" id="{BBE8F336-7ABA-A4CA-43EE-05454089C322}"/>
              </a:ext>
            </a:extLst>
          </p:cNvPr>
          <p:cNvGrpSpPr/>
          <p:nvPr/>
        </p:nvGrpSpPr>
        <p:grpSpPr>
          <a:xfrm rot="18980145">
            <a:off x="4646524" y="1354084"/>
            <a:ext cx="471171" cy="474340"/>
            <a:chOff x="3271200" y="1435075"/>
            <a:chExt cx="481825" cy="481825"/>
          </a:xfrm>
          <a:solidFill>
            <a:schemeClr val="tx1"/>
          </a:solidFill>
        </p:grpSpPr>
        <p:sp>
          <p:nvSpPr>
            <p:cNvPr id="4" name="Google Shape;8952;p73">
              <a:extLst>
                <a:ext uri="{FF2B5EF4-FFF2-40B4-BE49-F238E27FC236}">
                  <a16:creationId xmlns:a16="http://schemas.microsoft.com/office/drawing/2014/main" id="{30A41C86-EA37-7580-68F0-0CB9B4CA8F37}"/>
                </a:ext>
              </a:extLst>
            </p:cNvPr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8953;p73">
              <a:extLst>
                <a:ext uri="{FF2B5EF4-FFF2-40B4-BE49-F238E27FC236}">
                  <a16:creationId xmlns:a16="http://schemas.microsoft.com/office/drawing/2014/main" id="{B94D7A3D-31F5-F312-F56D-D39F2B7EE90F}"/>
                </a:ext>
              </a:extLst>
            </p:cNvPr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Google Shape;10358;p76">
            <a:extLst>
              <a:ext uri="{FF2B5EF4-FFF2-40B4-BE49-F238E27FC236}">
                <a16:creationId xmlns:a16="http://schemas.microsoft.com/office/drawing/2014/main" id="{A4BB0E0E-1086-A1F8-8DBF-447DB434DAD2}"/>
              </a:ext>
            </a:extLst>
          </p:cNvPr>
          <p:cNvGrpSpPr/>
          <p:nvPr/>
        </p:nvGrpSpPr>
        <p:grpSpPr>
          <a:xfrm>
            <a:off x="940197" y="1254655"/>
            <a:ext cx="527956" cy="576817"/>
            <a:chOff x="-34405525" y="3558075"/>
            <a:chExt cx="292225" cy="293600"/>
          </a:xfrm>
        </p:grpSpPr>
        <p:sp>
          <p:nvSpPr>
            <p:cNvPr id="7" name="Google Shape;10359;p76">
              <a:extLst>
                <a:ext uri="{FF2B5EF4-FFF2-40B4-BE49-F238E27FC236}">
                  <a16:creationId xmlns:a16="http://schemas.microsoft.com/office/drawing/2014/main" id="{A535DEF8-FA7C-126F-62B2-22E7B25D7869}"/>
                </a:ext>
              </a:extLst>
            </p:cNvPr>
            <p:cNvSpPr/>
            <p:nvPr/>
          </p:nvSpPr>
          <p:spPr>
            <a:xfrm>
              <a:off x="-34303150" y="3663825"/>
              <a:ext cx="189850" cy="187850"/>
            </a:xfrm>
            <a:custGeom>
              <a:avLst/>
              <a:gdLst/>
              <a:ahLst/>
              <a:cxnLst/>
              <a:rect l="l" t="t" r="r" b="b"/>
              <a:pathLst>
                <a:path w="7594" h="7514" extrusionOk="0">
                  <a:moveTo>
                    <a:pt x="5487" y="0"/>
                  </a:moveTo>
                  <a:cubicBezTo>
                    <a:pt x="5380" y="0"/>
                    <a:pt x="5278" y="8"/>
                    <a:pt x="5168" y="24"/>
                  </a:cubicBezTo>
                  <a:cubicBezTo>
                    <a:pt x="4349" y="181"/>
                    <a:pt x="3656" y="843"/>
                    <a:pt x="3561" y="1630"/>
                  </a:cubicBezTo>
                  <a:cubicBezTo>
                    <a:pt x="3467" y="2198"/>
                    <a:pt x="3561" y="2513"/>
                    <a:pt x="3719" y="2891"/>
                  </a:cubicBezTo>
                  <a:lnTo>
                    <a:pt x="285" y="6325"/>
                  </a:lnTo>
                  <a:cubicBezTo>
                    <a:pt x="1" y="6608"/>
                    <a:pt x="1" y="7049"/>
                    <a:pt x="285" y="7301"/>
                  </a:cubicBezTo>
                  <a:cubicBezTo>
                    <a:pt x="426" y="7443"/>
                    <a:pt x="600" y="7514"/>
                    <a:pt x="773" y="7514"/>
                  </a:cubicBezTo>
                  <a:cubicBezTo>
                    <a:pt x="946" y="7514"/>
                    <a:pt x="1119" y="7443"/>
                    <a:pt x="1261" y="7301"/>
                  </a:cubicBezTo>
                  <a:lnTo>
                    <a:pt x="4695" y="3899"/>
                  </a:lnTo>
                  <a:cubicBezTo>
                    <a:pt x="5022" y="4016"/>
                    <a:pt x="5280" y="4080"/>
                    <a:pt x="5597" y="4080"/>
                  </a:cubicBezTo>
                  <a:cubicBezTo>
                    <a:pt x="5708" y="4080"/>
                    <a:pt x="5825" y="4073"/>
                    <a:pt x="5955" y="4056"/>
                  </a:cubicBezTo>
                  <a:cubicBezTo>
                    <a:pt x="6775" y="3899"/>
                    <a:pt x="7436" y="3206"/>
                    <a:pt x="7562" y="2418"/>
                  </a:cubicBezTo>
                  <a:cubicBezTo>
                    <a:pt x="7594" y="2198"/>
                    <a:pt x="7594" y="1945"/>
                    <a:pt x="7562" y="1756"/>
                  </a:cubicBezTo>
                  <a:cubicBezTo>
                    <a:pt x="7562" y="1630"/>
                    <a:pt x="7436" y="1504"/>
                    <a:pt x="7310" y="1473"/>
                  </a:cubicBezTo>
                  <a:cubicBezTo>
                    <a:pt x="7287" y="1465"/>
                    <a:pt x="7259" y="1461"/>
                    <a:pt x="7229" y="1461"/>
                  </a:cubicBezTo>
                  <a:cubicBezTo>
                    <a:pt x="7141" y="1461"/>
                    <a:pt x="7034" y="1497"/>
                    <a:pt x="6964" y="1567"/>
                  </a:cubicBezTo>
                  <a:lnTo>
                    <a:pt x="6491" y="2040"/>
                  </a:lnTo>
                  <a:cubicBezTo>
                    <a:pt x="6365" y="2166"/>
                    <a:pt x="6192" y="2229"/>
                    <a:pt x="6014" y="2229"/>
                  </a:cubicBezTo>
                  <a:cubicBezTo>
                    <a:pt x="5837" y="2229"/>
                    <a:pt x="5656" y="2166"/>
                    <a:pt x="5514" y="2040"/>
                  </a:cubicBezTo>
                  <a:cubicBezTo>
                    <a:pt x="5231" y="1756"/>
                    <a:pt x="5231" y="1315"/>
                    <a:pt x="5514" y="1032"/>
                  </a:cubicBezTo>
                  <a:lnTo>
                    <a:pt x="6018" y="622"/>
                  </a:lnTo>
                  <a:cubicBezTo>
                    <a:pt x="6113" y="528"/>
                    <a:pt x="6144" y="370"/>
                    <a:pt x="6113" y="276"/>
                  </a:cubicBezTo>
                  <a:cubicBezTo>
                    <a:pt x="6050" y="150"/>
                    <a:pt x="5955" y="55"/>
                    <a:pt x="5829" y="24"/>
                  </a:cubicBezTo>
                  <a:cubicBezTo>
                    <a:pt x="5703" y="8"/>
                    <a:pt x="5593" y="0"/>
                    <a:pt x="548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60;p76">
              <a:extLst>
                <a:ext uri="{FF2B5EF4-FFF2-40B4-BE49-F238E27FC236}">
                  <a16:creationId xmlns:a16="http://schemas.microsoft.com/office/drawing/2014/main" id="{2B5BBEB1-D08B-9A97-C6C7-C9A35EBF7AF2}"/>
                </a:ext>
              </a:extLst>
            </p:cNvPr>
            <p:cNvSpPr/>
            <p:nvPr/>
          </p:nvSpPr>
          <p:spPr>
            <a:xfrm>
              <a:off x="-34250375" y="3565950"/>
              <a:ext cx="46500" cy="46500"/>
            </a:xfrm>
            <a:custGeom>
              <a:avLst/>
              <a:gdLst/>
              <a:ahLst/>
              <a:cxnLst/>
              <a:rect l="l" t="t" r="r" b="b"/>
              <a:pathLst>
                <a:path w="1860" h="1860" extrusionOk="0">
                  <a:moveTo>
                    <a:pt x="1" y="1"/>
                  </a:moveTo>
                  <a:lnTo>
                    <a:pt x="1" y="1859"/>
                  </a:lnTo>
                  <a:lnTo>
                    <a:pt x="1860" y="18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61;p76">
              <a:extLst>
                <a:ext uri="{FF2B5EF4-FFF2-40B4-BE49-F238E27FC236}">
                  <a16:creationId xmlns:a16="http://schemas.microsoft.com/office/drawing/2014/main" id="{074BF478-C3A6-94AC-9DAD-77D0660F9167}"/>
                </a:ext>
              </a:extLst>
            </p:cNvPr>
            <p:cNvSpPr/>
            <p:nvPr/>
          </p:nvSpPr>
          <p:spPr>
            <a:xfrm>
              <a:off x="-34405525" y="3558075"/>
              <a:ext cx="206375" cy="276475"/>
            </a:xfrm>
            <a:custGeom>
              <a:avLst/>
              <a:gdLst/>
              <a:ahLst/>
              <a:cxnLst/>
              <a:rect l="l" t="t" r="r" b="b"/>
              <a:pathLst>
                <a:path w="8255" h="11059" extrusionOk="0">
                  <a:moveTo>
                    <a:pt x="3812" y="1450"/>
                  </a:moveTo>
                  <a:cubicBezTo>
                    <a:pt x="4001" y="1450"/>
                    <a:pt x="4159" y="1607"/>
                    <a:pt x="4159" y="1796"/>
                  </a:cubicBezTo>
                  <a:cubicBezTo>
                    <a:pt x="4159" y="2017"/>
                    <a:pt x="4001" y="2174"/>
                    <a:pt x="3812" y="2174"/>
                  </a:cubicBezTo>
                  <a:cubicBezTo>
                    <a:pt x="3623" y="2174"/>
                    <a:pt x="3466" y="2017"/>
                    <a:pt x="3466" y="1796"/>
                  </a:cubicBezTo>
                  <a:cubicBezTo>
                    <a:pt x="3466" y="1607"/>
                    <a:pt x="3623" y="1450"/>
                    <a:pt x="3812" y="1450"/>
                  </a:cubicBezTo>
                  <a:close/>
                  <a:moveTo>
                    <a:pt x="3812" y="2836"/>
                  </a:moveTo>
                  <a:cubicBezTo>
                    <a:pt x="4001" y="2836"/>
                    <a:pt x="4159" y="2993"/>
                    <a:pt x="4159" y="3183"/>
                  </a:cubicBezTo>
                  <a:lnTo>
                    <a:pt x="4159" y="5293"/>
                  </a:lnTo>
                  <a:cubicBezTo>
                    <a:pt x="4159" y="5482"/>
                    <a:pt x="4001" y="5640"/>
                    <a:pt x="3812" y="5640"/>
                  </a:cubicBezTo>
                  <a:cubicBezTo>
                    <a:pt x="3623" y="5640"/>
                    <a:pt x="3466" y="5482"/>
                    <a:pt x="3466" y="5293"/>
                  </a:cubicBezTo>
                  <a:lnTo>
                    <a:pt x="3466" y="3183"/>
                  </a:lnTo>
                  <a:cubicBezTo>
                    <a:pt x="3466" y="2993"/>
                    <a:pt x="3623" y="2836"/>
                    <a:pt x="3812" y="2836"/>
                  </a:cubicBezTo>
                  <a:close/>
                  <a:moveTo>
                    <a:pt x="5860" y="6301"/>
                  </a:moveTo>
                  <a:cubicBezTo>
                    <a:pt x="6049" y="6301"/>
                    <a:pt x="6207" y="6459"/>
                    <a:pt x="6207" y="6648"/>
                  </a:cubicBezTo>
                  <a:cubicBezTo>
                    <a:pt x="6207" y="6837"/>
                    <a:pt x="6049" y="6995"/>
                    <a:pt x="5860" y="6995"/>
                  </a:cubicBezTo>
                  <a:lnTo>
                    <a:pt x="1733" y="6995"/>
                  </a:lnTo>
                  <a:cubicBezTo>
                    <a:pt x="1544" y="6995"/>
                    <a:pt x="1387" y="6837"/>
                    <a:pt x="1387" y="6648"/>
                  </a:cubicBezTo>
                  <a:cubicBezTo>
                    <a:pt x="1387" y="6459"/>
                    <a:pt x="1544" y="6301"/>
                    <a:pt x="1733" y="6301"/>
                  </a:cubicBezTo>
                  <a:close/>
                  <a:moveTo>
                    <a:pt x="4537" y="7688"/>
                  </a:moveTo>
                  <a:cubicBezTo>
                    <a:pt x="4726" y="7688"/>
                    <a:pt x="4884" y="7845"/>
                    <a:pt x="4884" y="8034"/>
                  </a:cubicBezTo>
                  <a:cubicBezTo>
                    <a:pt x="4884" y="8223"/>
                    <a:pt x="4726" y="8381"/>
                    <a:pt x="4537" y="8381"/>
                  </a:cubicBezTo>
                  <a:lnTo>
                    <a:pt x="1733" y="8381"/>
                  </a:lnTo>
                  <a:cubicBezTo>
                    <a:pt x="1544" y="8381"/>
                    <a:pt x="1387" y="8223"/>
                    <a:pt x="1387" y="8034"/>
                  </a:cubicBezTo>
                  <a:cubicBezTo>
                    <a:pt x="1387" y="7845"/>
                    <a:pt x="1544" y="7688"/>
                    <a:pt x="1733" y="768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0681"/>
                  </a:lnTo>
                  <a:cubicBezTo>
                    <a:pt x="0" y="10964"/>
                    <a:pt x="158" y="11059"/>
                    <a:pt x="347" y="11059"/>
                  </a:cubicBezTo>
                  <a:lnTo>
                    <a:pt x="3466" y="11059"/>
                  </a:lnTo>
                  <a:cubicBezTo>
                    <a:pt x="3466" y="10712"/>
                    <a:pt x="3592" y="10366"/>
                    <a:pt x="3844" y="10082"/>
                  </a:cubicBezTo>
                  <a:lnTo>
                    <a:pt x="4254" y="9704"/>
                  </a:lnTo>
                  <a:lnTo>
                    <a:pt x="1702" y="9704"/>
                  </a:lnTo>
                  <a:cubicBezTo>
                    <a:pt x="1481" y="9704"/>
                    <a:pt x="1324" y="9546"/>
                    <a:pt x="1324" y="9326"/>
                  </a:cubicBezTo>
                  <a:cubicBezTo>
                    <a:pt x="1324" y="9137"/>
                    <a:pt x="1481" y="8979"/>
                    <a:pt x="1702" y="8979"/>
                  </a:cubicBezTo>
                  <a:lnTo>
                    <a:pt x="4915" y="8979"/>
                  </a:lnTo>
                  <a:lnTo>
                    <a:pt x="6963" y="6932"/>
                  </a:lnTo>
                  <a:cubicBezTo>
                    <a:pt x="6900" y="6585"/>
                    <a:pt x="6805" y="6238"/>
                    <a:pt x="6931" y="5703"/>
                  </a:cubicBezTo>
                  <a:cubicBezTo>
                    <a:pt x="7089" y="4915"/>
                    <a:pt x="7562" y="4254"/>
                    <a:pt x="8255" y="3876"/>
                  </a:cubicBezTo>
                  <a:lnTo>
                    <a:pt x="8255" y="2773"/>
                  </a:lnTo>
                  <a:lnTo>
                    <a:pt x="5860" y="2773"/>
                  </a:lnTo>
                  <a:cubicBezTo>
                    <a:pt x="5671" y="2773"/>
                    <a:pt x="5514" y="2615"/>
                    <a:pt x="5514" y="2395"/>
                  </a:cubicBezTo>
                  <a:lnTo>
                    <a:pt x="5514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1616;p78">
            <a:extLst>
              <a:ext uri="{FF2B5EF4-FFF2-40B4-BE49-F238E27FC236}">
                <a16:creationId xmlns:a16="http://schemas.microsoft.com/office/drawing/2014/main" id="{94FDCD19-B8D4-585A-FAD4-564311611C0E}"/>
              </a:ext>
            </a:extLst>
          </p:cNvPr>
          <p:cNvGrpSpPr/>
          <p:nvPr/>
        </p:nvGrpSpPr>
        <p:grpSpPr>
          <a:xfrm>
            <a:off x="931386" y="3381038"/>
            <a:ext cx="450507" cy="449547"/>
            <a:chOff x="-19822675" y="3692750"/>
            <a:chExt cx="304850" cy="304200"/>
          </a:xfrm>
          <a:solidFill>
            <a:schemeClr val="tx1"/>
          </a:solidFill>
        </p:grpSpPr>
        <p:sp>
          <p:nvSpPr>
            <p:cNvPr id="11" name="Google Shape;11617;p78">
              <a:extLst>
                <a:ext uri="{FF2B5EF4-FFF2-40B4-BE49-F238E27FC236}">
                  <a16:creationId xmlns:a16="http://schemas.microsoft.com/office/drawing/2014/main" id="{D9113BBB-8A91-9B8E-5D77-779274DD1D95}"/>
                </a:ext>
              </a:extLst>
            </p:cNvPr>
            <p:cNvSpPr/>
            <p:nvPr/>
          </p:nvSpPr>
          <p:spPr>
            <a:xfrm>
              <a:off x="-19715550" y="3692750"/>
              <a:ext cx="90600" cy="60675"/>
            </a:xfrm>
            <a:custGeom>
              <a:avLst/>
              <a:gdLst/>
              <a:ahLst/>
              <a:cxnLst/>
              <a:rect l="l" t="t" r="r" b="b"/>
              <a:pathLst>
                <a:path w="3624" h="2427" extrusionOk="0">
                  <a:moveTo>
                    <a:pt x="441" y="1"/>
                  </a:moveTo>
                  <a:cubicBezTo>
                    <a:pt x="252" y="1"/>
                    <a:pt x="95" y="158"/>
                    <a:pt x="95" y="379"/>
                  </a:cubicBezTo>
                  <a:cubicBezTo>
                    <a:pt x="0" y="946"/>
                    <a:pt x="315" y="1482"/>
                    <a:pt x="756" y="1828"/>
                  </a:cubicBezTo>
                  <a:cubicBezTo>
                    <a:pt x="567" y="1986"/>
                    <a:pt x="347" y="2175"/>
                    <a:pt x="252" y="2427"/>
                  </a:cubicBezTo>
                  <a:cubicBezTo>
                    <a:pt x="756" y="2269"/>
                    <a:pt x="1261" y="2175"/>
                    <a:pt x="1828" y="2175"/>
                  </a:cubicBezTo>
                  <a:cubicBezTo>
                    <a:pt x="2363" y="2175"/>
                    <a:pt x="2867" y="2238"/>
                    <a:pt x="3403" y="2427"/>
                  </a:cubicBezTo>
                  <a:cubicBezTo>
                    <a:pt x="3277" y="2175"/>
                    <a:pt x="3088" y="1986"/>
                    <a:pt x="2867" y="1828"/>
                  </a:cubicBezTo>
                  <a:cubicBezTo>
                    <a:pt x="3308" y="1513"/>
                    <a:pt x="3623" y="946"/>
                    <a:pt x="3623" y="379"/>
                  </a:cubicBezTo>
                  <a:cubicBezTo>
                    <a:pt x="3623" y="158"/>
                    <a:pt x="3466" y="1"/>
                    <a:pt x="3277" y="1"/>
                  </a:cubicBezTo>
                  <a:cubicBezTo>
                    <a:pt x="3088" y="1"/>
                    <a:pt x="2930" y="158"/>
                    <a:pt x="2930" y="379"/>
                  </a:cubicBezTo>
                  <a:cubicBezTo>
                    <a:pt x="2930" y="946"/>
                    <a:pt x="2458" y="1482"/>
                    <a:pt x="1859" y="1482"/>
                  </a:cubicBezTo>
                  <a:cubicBezTo>
                    <a:pt x="1261" y="1482"/>
                    <a:pt x="788" y="946"/>
                    <a:pt x="788" y="379"/>
                  </a:cubicBezTo>
                  <a:cubicBezTo>
                    <a:pt x="788" y="158"/>
                    <a:pt x="630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18;p78">
              <a:extLst>
                <a:ext uri="{FF2B5EF4-FFF2-40B4-BE49-F238E27FC236}">
                  <a16:creationId xmlns:a16="http://schemas.microsoft.com/office/drawing/2014/main" id="{701349F0-A266-9C23-D794-79DF112FDC44}"/>
                </a:ext>
              </a:extLst>
            </p:cNvPr>
            <p:cNvSpPr/>
            <p:nvPr/>
          </p:nvSpPr>
          <p:spPr>
            <a:xfrm>
              <a:off x="-19660425" y="3766200"/>
              <a:ext cx="142600" cy="230750"/>
            </a:xfrm>
            <a:custGeom>
              <a:avLst/>
              <a:gdLst/>
              <a:ahLst/>
              <a:cxnLst/>
              <a:rect l="l" t="t" r="r" b="b"/>
              <a:pathLst>
                <a:path w="5704" h="9230" extrusionOk="0">
                  <a:moveTo>
                    <a:pt x="1733" y="3521"/>
                  </a:moveTo>
                  <a:cubicBezTo>
                    <a:pt x="1922" y="3521"/>
                    <a:pt x="2080" y="3679"/>
                    <a:pt x="2080" y="3899"/>
                  </a:cubicBezTo>
                  <a:cubicBezTo>
                    <a:pt x="2080" y="4088"/>
                    <a:pt x="1922" y="4246"/>
                    <a:pt x="1733" y="4246"/>
                  </a:cubicBezTo>
                  <a:cubicBezTo>
                    <a:pt x="1544" y="4246"/>
                    <a:pt x="1387" y="4088"/>
                    <a:pt x="1387" y="3899"/>
                  </a:cubicBezTo>
                  <a:cubicBezTo>
                    <a:pt x="1387" y="3679"/>
                    <a:pt x="1544" y="3521"/>
                    <a:pt x="1733" y="3521"/>
                  </a:cubicBezTo>
                  <a:close/>
                  <a:moveTo>
                    <a:pt x="2080" y="4939"/>
                  </a:moveTo>
                  <a:cubicBezTo>
                    <a:pt x="2490" y="4939"/>
                    <a:pt x="2805" y="5254"/>
                    <a:pt x="2805" y="5664"/>
                  </a:cubicBezTo>
                  <a:cubicBezTo>
                    <a:pt x="2805" y="6042"/>
                    <a:pt x="2490" y="6357"/>
                    <a:pt x="2080" y="6357"/>
                  </a:cubicBezTo>
                  <a:cubicBezTo>
                    <a:pt x="1702" y="6357"/>
                    <a:pt x="1387" y="6042"/>
                    <a:pt x="1387" y="5664"/>
                  </a:cubicBezTo>
                  <a:cubicBezTo>
                    <a:pt x="1387" y="5254"/>
                    <a:pt x="1702" y="4939"/>
                    <a:pt x="2080" y="4939"/>
                  </a:cubicBezTo>
                  <a:close/>
                  <a:moveTo>
                    <a:pt x="5346" y="0"/>
                  </a:moveTo>
                  <a:cubicBezTo>
                    <a:pt x="5207" y="0"/>
                    <a:pt x="5057" y="65"/>
                    <a:pt x="5010" y="182"/>
                  </a:cubicBezTo>
                  <a:lnTo>
                    <a:pt x="4348" y="1474"/>
                  </a:lnTo>
                  <a:lnTo>
                    <a:pt x="3309" y="1883"/>
                  </a:lnTo>
                  <a:cubicBezTo>
                    <a:pt x="3088" y="1568"/>
                    <a:pt x="2805" y="1253"/>
                    <a:pt x="2490" y="1001"/>
                  </a:cubicBezTo>
                  <a:cubicBezTo>
                    <a:pt x="2017" y="1946"/>
                    <a:pt x="1103" y="2671"/>
                    <a:pt x="1" y="2797"/>
                  </a:cubicBezTo>
                  <a:lnTo>
                    <a:pt x="1387" y="8877"/>
                  </a:lnTo>
                  <a:cubicBezTo>
                    <a:pt x="2175" y="8562"/>
                    <a:pt x="2805" y="8027"/>
                    <a:pt x="3309" y="7365"/>
                  </a:cubicBezTo>
                  <a:lnTo>
                    <a:pt x="4348" y="7743"/>
                  </a:lnTo>
                  <a:lnTo>
                    <a:pt x="5010" y="9035"/>
                  </a:lnTo>
                  <a:cubicBezTo>
                    <a:pt x="5078" y="9149"/>
                    <a:pt x="5213" y="9230"/>
                    <a:pt x="5342" y="9230"/>
                  </a:cubicBezTo>
                  <a:cubicBezTo>
                    <a:pt x="5391" y="9230"/>
                    <a:pt x="5439" y="9218"/>
                    <a:pt x="5483" y="9192"/>
                  </a:cubicBezTo>
                  <a:cubicBezTo>
                    <a:pt x="5640" y="9129"/>
                    <a:pt x="5703" y="8877"/>
                    <a:pt x="5640" y="8720"/>
                  </a:cubicBezTo>
                  <a:lnTo>
                    <a:pt x="4915" y="7270"/>
                  </a:lnTo>
                  <a:cubicBezTo>
                    <a:pt x="4884" y="7207"/>
                    <a:pt x="4821" y="7113"/>
                    <a:pt x="4726" y="7113"/>
                  </a:cubicBezTo>
                  <a:lnTo>
                    <a:pt x="3718" y="6735"/>
                  </a:lnTo>
                  <a:cubicBezTo>
                    <a:pt x="4002" y="6168"/>
                    <a:pt x="4128" y="5569"/>
                    <a:pt x="4222" y="4939"/>
                  </a:cubicBezTo>
                  <a:lnTo>
                    <a:pt x="5325" y="4939"/>
                  </a:lnTo>
                  <a:cubicBezTo>
                    <a:pt x="5514" y="4939"/>
                    <a:pt x="5672" y="4782"/>
                    <a:pt x="5672" y="4592"/>
                  </a:cubicBezTo>
                  <a:cubicBezTo>
                    <a:pt x="5672" y="4403"/>
                    <a:pt x="5514" y="4246"/>
                    <a:pt x="5325" y="4246"/>
                  </a:cubicBezTo>
                  <a:lnTo>
                    <a:pt x="4222" y="4246"/>
                  </a:lnTo>
                  <a:cubicBezTo>
                    <a:pt x="4191" y="3616"/>
                    <a:pt x="4002" y="2986"/>
                    <a:pt x="3718" y="2482"/>
                  </a:cubicBezTo>
                  <a:lnTo>
                    <a:pt x="4726" y="2072"/>
                  </a:lnTo>
                  <a:cubicBezTo>
                    <a:pt x="4821" y="2041"/>
                    <a:pt x="4884" y="2009"/>
                    <a:pt x="4915" y="1915"/>
                  </a:cubicBezTo>
                  <a:lnTo>
                    <a:pt x="5640" y="497"/>
                  </a:lnTo>
                  <a:cubicBezTo>
                    <a:pt x="5703" y="339"/>
                    <a:pt x="5640" y="119"/>
                    <a:pt x="5483" y="24"/>
                  </a:cubicBezTo>
                  <a:cubicBezTo>
                    <a:pt x="5442" y="8"/>
                    <a:pt x="5395" y="0"/>
                    <a:pt x="5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19;p78">
              <a:extLst>
                <a:ext uri="{FF2B5EF4-FFF2-40B4-BE49-F238E27FC236}">
                  <a16:creationId xmlns:a16="http://schemas.microsoft.com/office/drawing/2014/main" id="{23B45B68-C5ED-F3D0-701D-A3366F327567}"/>
                </a:ext>
              </a:extLst>
            </p:cNvPr>
            <p:cNvSpPr/>
            <p:nvPr/>
          </p:nvSpPr>
          <p:spPr>
            <a:xfrm>
              <a:off x="-19728150" y="3763650"/>
              <a:ext cx="114225" cy="54375"/>
            </a:xfrm>
            <a:custGeom>
              <a:avLst/>
              <a:gdLst/>
              <a:ahLst/>
              <a:cxnLst/>
              <a:rect l="l" t="t" r="r" b="b"/>
              <a:pathLst>
                <a:path w="4569" h="2175" extrusionOk="0">
                  <a:moveTo>
                    <a:pt x="2269" y="0"/>
                  </a:moveTo>
                  <a:cubicBezTo>
                    <a:pt x="1449" y="0"/>
                    <a:pt x="662" y="252"/>
                    <a:pt x="0" y="630"/>
                  </a:cubicBezTo>
                  <a:cubicBezTo>
                    <a:pt x="126" y="914"/>
                    <a:pt x="315" y="1197"/>
                    <a:pt x="504" y="1418"/>
                  </a:cubicBezTo>
                  <a:cubicBezTo>
                    <a:pt x="977" y="1891"/>
                    <a:pt x="1607" y="2174"/>
                    <a:pt x="2269" y="2174"/>
                  </a:cubicBezTo>
                  <a:cubicBezTo>
                    <a:pt x="3308" y="2174"/>
                    <a:pt x="4222" y="1544"/>
                    <a:pt x="4568" y="630"/>
                  </a:cubicBezTo>
                  <a:cubicBezTo>
                    <a:pt x="3907" y="252"/>
                    <a:pt x="3119" y="0"/>
                    <a:pt x="22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20;p78">
              <a:extLst>
                <a:ext uri="{FF2B5EF4-FFF2-40B4-BE49-F238E27FC236}">
                  <a16:creationId xmlns:a16="http://schemas.microsoft.com/office/drawing/2014/main" id="{37E91DB0-9808-7C26-7C03-5CCD509C1BD2}"/>
                </a:ext>
              </a:extLst>
            </p:cNvPr>
            <p:cNvSpPr/>
            <p:nvPr/>
          </p:nvSpPr>
          <p:spPr>
            <a:xfrm>
              <a:off x="-19695075" y="3868400"/>
              <a:ext cx="48075" cy="110300"/>
            </a:xfrm>
            <a:custGeom>
              <a:avLst/>
              <a:gdLst/>
              <a:ahLst/>
              <a:cxnLst/>
              <a:rect l="l" t="t" r="r" b="b"/>
              <a:pathLst>
                <a:path w="1923" h="4412" extrusionOk="0">
                  <a:moveTo>
                    <a:pt x="977" y="0"/>
                  </a:moveTo>
                  <a:lnTo>
                    <a:pt x="0" y="4285"/>
                  </a:lnTo>
                  <a:cubicBezTo>
                    <a:pt x="316" y="4380"/>
                    <a:pt x="631" y="4411"/>
                    <a:pt x="977" y="4411"/>
                  </a:cubicBezTo>
                  <a:cubicBezTo>
                    <a:pt x="1261" y="4411"/>
                    <a:pt x="1576" y="4380"/>
                    <a:pt x="1922" y="4285"/>
                  </a:cubicBez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21;p78">
              <a:extLst>
                <a:ext uri="{FF2B5EF4-FFF2-40B4-BE49-F238E27FC236}">
                  <a16:creationId xmlns:a16="http://schemas.microsoft.com/office/drawing/2014/main" id="{82F66B2F-D9F8-0988-0A83-E31193AF5398}"/>
                </a:ext>
              </a:extLst>
            </p:cNvPr>
            <p:cNvSpPr/>
            <p:nvPr/>
          </p:nvSpPr>
          <p:spPr>
            <a:xfrm>
              <a:off x="-19822675" y="3764250"/>
              <a:ext cx="142575" cy="229550"/>
            </a:xfrm>
            <a:custGeom>
              <a:avLst/>
              <a:gdLst/>
              <a:ahLst/>
              <a:cxnLst/>
              <a:rect l="l" t="t" r="r" b="b"/>
              <a:pathLst>
                <a:path w="5703" h="9182" extrusionOk="0">
                  <a:moveTo>
                    <a:pt x="3939" y="3599"/>
                  </a:moveTo>
                  <a:cubicBezTo>
                    <a:pt x="4128" y="3599"/>
                    <a:pt x="4285" y="3757"/>
                    <a:pt x="4285" y="3977"/>
                  </a:cubicBezTo>
                  <a:cubicBezTo>
                    <a:pt x="4285" y="4166"/>
                    <a:pt x="4128" y="4324"/>
                    <a:pt x="3939" y="4324"/>
                  </a:cubicBezTo>
                  <a:cubicBezTo>
                    <a:pt x="3750" y="4324"/>
                    <a:pt x="3592" y="4166"/>
                    <a:pt x="3592" y="3977"/>
                  </a:cubicBezTo>
                  <a:cubicBezTo>
                    <a:pt x="3592" y="3757"/>
                    <a:pt x="3750" y="3599"/>
                    <a:pt x="3939" y="3599"/>
                  </a:cubicBezTo>
                  <a:close/>
                  <a:moveTo>
                    <a:pt x="3592" y="5017"/>
                  </a:moveTo>
                  <a:cubicBezTo>
                    <a:pt x="3970" y="5017"/>
                    <a:pt x="4285" y="5332"/>
                    <a:pt x="4285" y="5742"/>
                  </a:cubicBezTo>
                  <a:cubicBezTo>
                    <a:pt x="4285" y="6120"/>
                    <a:pt x="3970" y="6435"/>
                    <a:pt x="3592" y="6435"/>
                  </a:cubicBezTo>
                  <a:cubicBezTo>
                    <a:pt x="3183" y="6435"/>
                    <a:pt x="2868" y="6120"/>
                    <a:pt x="2868" y="5742"/>
                  </a:cubicBezTo>
                  <a:cubicBezTo>
                    <a:pt x="2868" y="5332"/>
                    <a:pt x="3183" y="5017"/>
                    <a:pt x="3592" y="5017"/>
                  </a:cubicBezTo>
                  <a:close/>
                  <a:moveTo>
                    <a:pt x="371" y="1"/>
                  </a:moveTo>
                  <a:cubicBezTo>
                    <a:pt x="318" y="1"/>
                    <a:pt x="266" y="12"/>
                    <a:pt x="221" y="39"/>
                  </a:cubicBezTo>
                  <a:cubicBezTo>
                    <a:pt x="64" y="102"/>
                    <a:pt x="1" y="354"/>
                    <a:pt x="64" y="480"/>
                  </a:cubicBezTo>
                  <a:lnTo>
                    <a:pt x="788" y="1930"/>
                  </a:lnTo>
                  <a:cubicBezTo>
                    <a:pt x="820" y="1993"/>
                    <a:pt x="914" y="2056"/>
                    <a:pt x="977" y="2056"/>
                  </a:cubicBezTo>
                  <a:lnTo>
                    <a:pt x="2017" y="2465"/>
                  </a:lnTo>
                  <a:cubicBezTo>
                    <a:pt x="1733" y="3001"/>
                    <a:pt x="1576" y="3599"/>
                    <a:pt x="1481" y="4229"/>
                  </a:cubicBezTo>
                  <a:lnTo>
                    <a:pt x="379" y="4229"/>
                  </a:lnTo>
                  <a:cubicBezTo>
                    <a:pt x="190" y="4229"/>
                    <a:pt x="32" y="4387"/>
                    <a:pt x="32" y="4576"/>
                  </a:cubicBezTo>
                  <a:cubicBezTo>
                    <a:pt x="32" y="4797"/>
                    <a:pt x="190" y="4954"/>
                    <a:pt x="379" y="4954"/>
                  </a:cubicBezTo>
                  <a:lnTo>
                    <a:pt x="1481" y="4954"/>
                  </a:lnTo>
                  <a:cubicBezTo>
                    <a:pt x="1544" y="5584"/>
                    <a:pt x="1733" y="6151"/>
                    <a:pt x="2017" y="6718"/>
                  </a:cubicBezTo>
                  <a:lnTo>
                    <a:pt x="977" y="7096"/>
                  </a:lnTo>
                  <a:cubicBezTo>
                    <a:pt x="914" y="7159"/>
                    <a:pt x="820" y="7191"/>
                    <a:pt x="788" y="7254"/>
                  </a:cubicBezTo>
                  <a:lnTo>
                    <a:pt x="64" y="8672"/>
                  </a:lnTo>
                  <a:cubicBezTo>
                    <a:pt x="1" y="8829"/>
                    <a:pt x="64" y="9081"/>
                    <a:pt x="221" y="9144"/>
                  </a:cubicBezTo>
                  <a:cubicBezTo>
                    <a:pt x="282" y="9170"/>
                    <a:pt x="340" y="9182"/>
                    <a:pt x="394" y="9182"/>
                  </a:cubicBezTo>
                  <a:cubicBezTo>
                    <a:pt x="536" y="9182"/>
                    <a:pt x="648" y="9101"/>
                    <a:pt x="694" y="8987"/>
                  </a:cubicBezTo>
                  <a:lnTo>
                    <a:pt x="1387" y="7695"/>
                  </a:lnTo>
                  <a:lnTo>
                    <a:pt x="2395" y="7317"/>
                  </a:lnTo>
                  <a:cubicBezTo>
                    <a:pt x="2868" y="7979"/>
                    <a:pt x="3529" y="8483"/>
                    <a:pt x="4317" y="8829"/>
                  </a:cubicBezTo>
                  <a:lnTo>
                    <a:pt x="5703" y="2749"/>
                  </a:lnTo>
                  <a:cubicBezTo>
                    <a:pt x="4947" y="2749"/>
                    <a:pt x="4285" y="2434"/>
                    <a:pt x="3813" y="1930"/>
                  </a:cubicBezTo>
                  <a:cubicBezTo>
                    <a:pt x="3529" y="1646"/>
                    <a:pt x="3340" y="1362"/>
                    <a:pt x="3214" y="1016"/>
                  </a:cubicBezTo>
                  <a:cubicBezTo>
                    <a:pt x="2899" y="1236"/>
                    <a:pt x="2647" y="1552"/>
                    <a:pt x="2395" y="1867"/>
                  </a:cubicBezTo>
                  <a:lnTo>
                    <a:pt x="1387" y="1489"/>
                  </a:lnTo>
                  <a:lnTo>
                    <a:pt x="694" y="165"/>
                  </a:lnTo>
                  <a:cubicBezTo>
                    <a:pt x="649" y="75"/>
                    <a:pt x="506" y="1"/>
                    <a:pt x="3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8912;p73">
            <a:extLst>
              <a:ext uri="{FF2B5EF4-FFF2-40B4-BE49-F238E27FC236}">
                <a16:creationId xmlns:a16="http://schemas.microsoft.com/office/drawing/2014/main" id="{F5223418-2677-BAA7-4AF2-F6E72383E52B}"/>
              </a:ext>
            </a:extLst>
          </p:cNvPr>
          <p:cNvGrpSpPr/>
          <p:nvPr/>
        </p:nvGrpSpPr>
        <p:grpSpPr>
          <a:xfrm>
            <a:off x="4641831" y="3322948"/>
            <a:ext cx="512473" cy="476349"/>
            <a:chOff x="4467200" y="877100"/>
            <a:chExt cx="481825" cy="423475"/>
          </a:xfrm>
          <a:solidFill>
            <a:schemeClr val="tx1"/>
          </a:solidFill>
        </p:grpSpPr>
        <p:sp>
          <p:nvSpPr>
            <p:cNvPr id="17" name="Google Shape;8913;p73">
              <a:extLst>
                <a:ext uri="{FF2B5EF4-FFF2-40B4-BE49-F238E27FC236}">
                  <a16:creationId xmlns:a16="http://schemas.microsoft.com/office/drawing/2014/main" id="{C4053B53-EBFB-9BC0-CA98-5740AB327DBE}"/>
                </a:ext>
              </a:extLst>
            </p:cNvPr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8914;p73">
              <a:extLst>
                <a:ext uri="{FF2B5EF4-FFF2-40B4-BE49-F238E27FC236}">
                  <a16:creationId xmlns:a16="http://schemas.microsoft.com/office/drawing/2014/main" id="{84255999-7B4B-2B6A-298B-DE10E4B1810F}"/>
                </a:ext>
              </a:extLst>
            </p:cNvPr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8915;p73">
              <a:extLst>
                <a:ext uri="{FF2B5EF4-FFF2-40B4-BE49-F238E27FC236}">
                  <a16:creationId xmlns:a16="http://schemas.microsoft.com/office/drawing/2014/main" id="{E20514BF-1C53-5FA8-5BDE-3DFEF7E9280D}"/>
                </a:ext>
              </a:extLst>
            </p:cNvPr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8916;p73">
              <a:extLst>
                <a:ext uri="{FF2B5EF4-FFF2-40B4-BE49-F238E27FC236}">
                  <a16:creationId xmlns:a16="http://schemas.microsoft.com/office/drawing/2014/main" id="{9568BDF5-D2D2-DA18-23EB-41D4B2EC677A}"/>
                </a:ext>
              </a:extLst>
            </p:cNvPr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Contact Me</a:t>
            </a:r>
            <a:endParaRPr dirty="0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32031AF3-FC7A-864A-17EF-19CF35BD89C0}"/>
              </a:ext>
            </a:extLst>
          </p:cNvPr>
          <p:cNvSpPr txBox="1">
            <a:spLocks/>
          </p:cNvSpPr>
          <p:nvPr/>
        </p:nvSpPr>
        <p:spPr>
          <a:xfrm>
            <a:off x="1048042" y="1575581"/>
            <a:ext cx="6766561" cy="3122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1600" b="0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Email: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Le.Davidv18@gmail.com 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LinkedIn: </a:t>
            </a: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https://www.linkedin.com/in/david-le-48b981ab/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GitHub: </a:t>
            </a:r>
            <a:r>
              <a:rPr lang="en-US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https://github.com/DavidVLe1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4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8"/>
          <p:cNvSpPr txBox="1">
            <a:spLocks noGrp="1"/>
          </p:cNvSpPr>
          <p:nvPr>
            <p:ph type="title"/>
          </p:nvPr>
        </p:nvSpPr>
        <p:spPr>
          <a:xfrm>
            <a:off x="376066" y="1195350"/>
            <a:ext cx="7718100" cy="2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Q&amp;A</a:t>
            </a:r>
            <a:endParaRPr sz="4400" dirty="0"/>
          </a:p>
        </p:txBody>
      </p:sp>
      <p:pic>
        <p:nvPicPr>
          <p:cNvPr id="2052" name="Picture 4" descr="Pixilart - Pixel Mario Question Mark Block by Lord-Vortech">
            <a:extLst>
              <a:ext uri="{FF2B5EF4-FFF2-40B4-BE49-F238E27FC236}">
                <a16:creationId xmlns:a16="http://schemas.microsoft.com/office/drawing/2014/main" id="{9EEE9E33-35D1-4DB1-BA12-2CF800A8F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25" y="1505665"/>
            <a:ext cx="1932787" cy="19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 Videogames MK Plan by Slidesgo">
  <a:themeElements>
    <a:clrScheme name="Simple Light">
      <a:dk1>
        <a:srgbClr val="FFFFFF"/>
      </a:dk1>
      <a:lt1>
        <a:srgbClr val="512A8E"/>
      </a:lt1>
      <a:dk2>
        <a:srgbClr val="FFE400"/>
      </a:dk2>
      <a:lt2>
        <a:srgbClr val="FFA7BB"/>
      </a:lt2>
      <a:accent1>
        <a:srgbClr val="EB7DFF"/>
      </a:accent1>
      <a:accent2>
        <a:srgbClr val="7D1399"/>
      </a:accent2>
      <a:accent3>
        <a:srgbClr val="A5DBFF"/>
      </a:accent3>
      <a:accent4>
        <a:srgbClr val="FDE8DA"/>
      </a:accent4>
      <a:accent5>
        <a:srgbClr val="21262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480</Words>
  <Application>Microsoft Office PowerPoint</Application>
  <PresentationFormat>On-screen Show (16:9)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Roboto Condensed</vt:lpstr>
      <vt:lpstr>Press Start 2P</vt:lpstr>
      <vt:lpstr>ADLaM Display</vt:lpstr>
      <vt:lpstr>Anaheim</vt:lpstr>
      <vt:lpstr>Bebas Neue</vt:lpstr>
      <vt:lpstr>Arial</vt:lpstr>
      <vt:lpstr>Retro Videogames MK Plan by Slidesgo</vt:lpstr>
      <vt:lpstr>Project</vt:lpstr>
      <vt:lpstr>MY BACKGROUND</vt:lpstr>
      <vt:lpstr>How Programming Found Me</vt:lpstr>
      <vt:lpstr>Knight's Challenge</vt:lpstr>
      <vt:lpstr>CAPSTONE DETAILS</vt:lpstr>
      <vt:lpstr>Capstone Technologies</vt:lpstr>
      <vt:lpstr>Problems Encountered</vt:lpstr>
      <vt:lpstr>Contact Me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Knight's Challenge</dc:title>
  <dc:creator>David Le</dc:creator>
  <cp:lastModifiedBy>David</cp:lastModifiedBy>
  <cp:revision>3</cp:revision>
  <dcterms:modified xsi:type="dcterms:W3CDTF">2023-10-27T00:37:47Z</dcterms:modified>
</cp:coreProperties>
</file>