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FCC1B-C5D6-486C-9DB8-EB68A3CBB496}" type="datetimeFigureOut">
              <a:rPr lang="de-CH" smtClean="0"/>
              <a:t>04.06.2021</a:t>
            </a:fld>
            <a:endParaRPr lang="de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0DD56-1D57-4D8C-9D44-E205266E2497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1501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7F68-9BBE-4D26-8586-4F1ACD6E1ADE}" type="datetime1">
              <a:rPr lang="de-CH" smtClean="0"/>
              <a:t>04.06.2021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542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945D-083D-4B3A-A44B-4BB09E2919E3}" type="datetime1">
              <a:rPr lang="de-CH" smtClean="0"/>
              <a:t>04.06.2021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65832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945D-083D-4B3A-A44B-4BB09E2919E3}" type="datetime1">
              <a:rPr lang="de-CH" smtClean="0"/>
              <a:t>04.06.2021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96377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945D-083D-4B3A-A44B-4BB09E2919E3}" type="datetime1">
              <a:rPr lang="de-CH" smtClean="0"/>
              <a:t>04.06.2021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‹N°›</a:t>
            </a:fld>
            <a:endParaRPr lang="de-CH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441236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945D-083D-4B3A-A44B-4BB09E2919E3}" type="datetime1">
              <a:rPr lang="de-CH" smtClean="0"/>
              <a:t>04.06.2021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420724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945D-083D-4B3A-A44B-4BB09E2919E3}" type="datetime1">
              <a:rPr lang="de-CH" smtClean="0"/>
              <a:t>04.06.2021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344589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945D-083D-4B3A-A44B-4BB09E2919E3}" type="datetime1">
              <a:rPr lang="de-CH" smtClean="0"/>
              <a:t>04.06.2021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615811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8577-23EC-48FA-BBBA-E2F69DE34518}" type="datetime1">
              <a:rPr lang="de-CH" smtClean="0"/>
              <a:t>04.06.2021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9646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B9E0-9011-42B5-ABEA-D4254C915E3F}" type="datetime1">
              <a:rPr lang="de-CH" smtClean="0"/>
              <a:t>04.06.2021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31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63DC-8041-4442-9AB3-56887B128C53}" type="datetime1">
              <a:rPr lang="de-CH" smtClean="0"/>
              <a:t>04.06.2021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360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FB32-089F-43EE-91EA-ADB7A7F03F55}" type="datetime1">
              <a:rPr lang="de-CH" smtClean="0"/>
              <a:t>04.06.2021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33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9FA79-A5BA-4A28-8F36-52449134AA23}" type="datetime1">
              <a:rPr lang="de-CH" smtClean="0"/>
              <a:t>04.06.2021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516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B344-A54A-495E-A0E6-514EAA424CD2}" type="datetime1">
              <a:rPr lang="de-CH" smtClean="0"/>
              <a:t>04.06.2021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043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C946-8057-4A61-B86C-E8C92D6BD041}" type="datetime1">
              <a:rPr lang="de-CH" smtClean="0"/>
              <a:t>04.06.2021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971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E641-55B4-4E27-A05A-B176F5072BA9}" type="datetime1">
              <a:rPr lang="de-CH" smtClean="0"/>
              <a:t>04.06.2021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397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A771-152B-4461-AA12-2160691807A1}" type="datetime1">
              <a:rPr lang="de-CH" smtClean="0"/>
              <a:t>04.06.2021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924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31C0-35D5-4D38-8982-F9607849254F}" type="datetime1">
              <a:rPr lang="de-CH" smtClean="0"/>
              <a:t>04.06.2021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665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D65945D-083D-4B3A-A44B-4BB09E2919E3}" type="datetime1">
              <a:rPr lang="de-CH" smtClean="0"/>
              <a:t>04.06.2021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EA6DBF0-4870-4FE2-992F-041279857469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7604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EscapeJail</a:t>
            </a:r>
            <a:endParaRPr lang="de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Neal Crausaz, David Vieira, Gabriel </a:t>
            </a:r>
            <a:r>
              <a:rPr lang="fr-CH" dirty="0" err="1" smtClean="0"/>
              <a:t>Bonetti</a:t>
            </a:r>
            <a:endParaRPr lang="de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0709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</a:t>
            </a:r>
            <a:endParaRPr lang="de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9528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de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 fontScale="92500" lnSpcReduction="10000"/>
          </a:bodyPr>
          <a:lstStyle/>
          <a:p>
            <a:r>
              <a:rPr lang="fr-CH" sz="3000" dirty="0" smtClean="0"/>
              <a:t>Notre projet </a:t>
            </a:r>
          </a:p>
          <a:p>
            <a:r>
              <a:rPr lang="fr-CH" sz="3000" dirty="0" smtClean="0"/>
              <a:t>Outils</a:t>
            </a:r>
          </a:p>
          <a:p>
            <a:r>
              <a:rPr lang="fr-CH" sz="3000" dirty="0" smtClean="0"/>
              <a:t>Spécificité</a:t>
            </a:r>
            <a:endParaRPr lang="fr-CH" sz="3000" dirty="0"/>
          </a:p>
          <a:p>
            <a:r>
              <a:rPr lang="fr-CH" sz="3000" dirty="0" smtClean="0"/>
              <a:t>Problème</a:t>
            </a:r>
          </a:p>
          <a:p>
            <a:r>
              <a:rPr lang="fr-CH" sz="3000" dirty="0" smtClean="0"/>
              <a:t>Ce qu’on a appris</a:t>
            </a:r>
          </a:p>
          <a:p>
            <a:r>
              <a:rPr lang="de-CH" sz="3000" dirty="0"/>
              <a:t>Comparaison cahier des </a:t>
            </a:r>
            <a:r>
              <a:rPr lang="de-CH" sz="3000" dirty="0" smtClean="0"/>
              <a:t>charges</a:t>
            </a:r>
          </a:p>
          <a:p>
            <a:r>
              <a:rPr lang="fr-CH" sz="3000" dirty="0" smtClean="0"/>
              <a:t>Question</a:t>
            </a:r>
          </a:p>
          <a:p>
            <a:r>
              <a:rPr lang="fr-CH" sz="3000" dirty="0" smtClean="0"/>
              <a:t>Démo</a:t>
            </a:r>
            <a:endParaRPr lang="de-CH" sz="3000" dirty="0" smtClean="0"/>
          </a:p>
          <a:p>
            <a:pPr marL="0" indent="0">
              <a:buNone/>
            </a:pPr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533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Notre projet</a:t>
            </a:r>
            <a:endParaRPr lang="de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2099555"/>
            <a:ext cx="3190875" cy="142875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3</a:t>
            </a:fld>
            <a:endParaRPr lang="de-CH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163" y="2099555"/>
            <a:ext cx="4651802" cy="387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2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Outils</a:t>
            </a:r>
            <a:endParaRPr lang="de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763862"/>
            <a:ext cx="4995815" cy="1808137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4</a:t>
            </a:fld>
            <a:endParaRPr lang="de-CH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6" y="1352835"/>
            <a:ext cx="4634633" cy="463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42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Spécificité</a:t>
            </a:r>
            <a:endParaRPr lang="de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fr-CH" dirty="0" smtClean="0"/>
              <a:t>Timer</a:t>
            </a:r>
          </a:p>
          <a:p>
            <a:pPr>
              <a:lnSpc>
                <a:spcPct val="300000"/>
              </a:lnSpc>
            </a:pPr>
            <a:r>
              <a:rPr lang="fr-CH" dirty="0" smtClean="0"/>
              <a:t>Changement de scène</a:t>
            </a:r>
          </a:p>
          <a:p>
            <a:pPr>
              <a:lnSpc>
                <a:spcPct val="300000"/>
              </a:lnSpc>
            </a:pPr>
            <a:r>
              <a:rPr lang="fr-CH" dirty="0" smtClean="0"/>
              <a:t>Affichage de bulle de texte</a:t>
            </a:r>
            <a:endParaRPr lang="de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5</a:t>
            </a:fld>
            <a:endParaRPr lang="de-CH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851" y="2306851"/>
            <a:ext cx="3367022" cy="229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6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Problème</a:t>
            </a:r>
            <a:endParaRPr lang="de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CH" dirty="0" smtClean="0"/>
              <a:t>Problème d’affichage pour le </a:t>
            </a:r>
            <a:r>
              <a:rPr lang="fr-CH" dirty="0"/>
              <a:t>T</a:t>
            </a:r>
            <a:r>
              <a:rPr lang="fr-CH" dirty="0" smtClean="0"/>
              <a:t>imer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Récupérer des variables depuis un autre fichier</a:t>
            </a:r>
            <a:endParaRPr lang="fr-CH" dirty="0"/>
          </a:p>
          <a:p>
            <a:pPr>
              <a:lnSpc>
                <a:spcPct val="200000"/>
              </a:lnSpc>
            </a:pPr>
            <a:r>
              <a:rPr lang="fr-CH" dirty="0" smtClean="0"/>
              <a:t>Nommage de dossier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Manque de connaissance</a:t>
            </a:r>
            <a:endParaRPr lang="de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6</a:t>
            </a:fld>
            <a:endParaRPr lang="de-CH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750" y="1837113"/>
            <a:ext cx="4881371" cy="326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65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Ce qu’on a appris</a:t>
            </a:r>
            <a:br>
              <a:rPr lang="fr-CH" dirty="0" smtClean="0"/>
            </a:br>
            <a:endParaRPr lang="de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CH" dirty="0" err="1" smtClean="0"/>
              <a:t>Unitiy</a:t>
            </a:r>
            <a:r>
              <a:rPr lang="fr-CH" dirty="0" smtClean="0"/>
              <a:t> 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Utiliser des boutons sur </a:t>
            </a:r>
            <a:r>
              <a:rPr lang="fr-CH" dirty="0" err="1" smtClean="0"/>
              <a:t>unity</a:t>
            </a:r>
            <a:endParaRPr lang="fr-CH" dirty="0" smtClean="0"/>
          </a:p>
          <a:p>
            <a:pPr>
              <a:lnSpc>
                <a:spcPct val="200000"/>
              </a:lnSpc>
            </a:pPr>
            <a:r>
              <a:rPr lang="fr-CH" dirty="0" smtClean="0"/>
              <a:t>Afficher un texte net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Utiliser </a:t>
            </a:r>
            <a:r>
              <a:rPr lang="fr-CH" dirty="0" err="1" smtClean="0"/>
              <a:t>GitKraken</a:t>
            </a:r>
            <a:endParaRPr lang="de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7</a:t>
            </a:fld>
            <a:endParaRPr lang="de-CH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933" y="2421256"/>
            <a:ext cx="5810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48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Comparaison cahier des charges</a:t>
            </a:r>
            <a:endParaRPr lang="de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1" y="1580050"/>
            <a:ext cx="11812385" cy="5006832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0424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</a:t>
            </a:r>
            <a:endParaRPr lang="de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553" y="1990754"/>
            <a:ext cx="3892521" cy="3892521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0004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0</TotalTime>
  <Words>90</Words>
  <Application>Microsoft Office PowerPoint</Application>
  <PresentationFormat>Grand écran</PresentationFormat>
  <Paragraphs>40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Calibri</vt:lpstr>
      <vt:lpstr>Calisto MT</vt:lpstr>
      <vt:lpstr>Trebuchet MS</vt:lpstr>
      <vt:lpstr>Wingdings 2</vt:lpstr>
      <vt:lpstr>Ardoise</vt:lpstr>
      <vt:lpstr>EscapeJail</vt:lpstr>
      <vt:lpstr>Sommaire</vt:lpstr>
      <vt:lpstr>Notre projet</vt:lpstr>
      <vt:lpstr>Outils</vt:lpstr>
      <vt:lpstr>Spécificité</vt:lpstr>
      <vt:lpstr>Problème</vt:lpstr>
      <vt:lpstr>Ce qu’on a appris </vt:lpstr>
      <vt:lpstr>Comparaison cahier des charges</vt:lpstr>
      <vt:lpstr>Question</vt:lpstr>
      <vt:lpstr>Démo</vt:lpstr>
    </vt:vector>
  </TitlesOfParts>
  <Company>CFPT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EscapeJail</dc:title>
  <dc:creator>Neal Crausaz</dc:creator>
  <cp:lastModifiedBy>Neal Crausaz</cp:lastModifiedBy>
  <cp:revision>7</cp:revision>
  <dcterms:created xsi:type="dcterms:W3CDTF">2021-06-04T08:15:38Z</dcterms:created>
  <dcterms:modified xsi:type="dcterms:W3CDTF">2021-06-04T09:27:50Z</dcterms:modified>
</cp:coreProperties>
</file>