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FCC1B-C5D6-486C-9DB8-EB68A3CBB496}" type="datetimeFigureOut">
              <a:rPr lang="de-CH" smtClean="0"/>
              <a:t>11.06.2021</a:t>
            </a:fld>
            <a:endParaRPr lang="de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DD56-1D57-4D8C-9D44-E205266E2497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50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7F68-9BBE-4D26-8586-4F1ACD6E1ADE}" type="datetime1">
              <a:rPr lang="de-CH" smtClean="0"/>
              <a:t>11.06.2021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542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45D-083D-4B3A-A44B-4BB09E2919E3}" type="datetime1">
              <a:rPr lang="de-CH" smtClean="0"/>
              <a:t>11.06.2021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65832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45D-083D-4B3A-A44B-4BB09E2919E3}" type="datetime1">
              <a:rPr lang="de-CH" smtClean="0"/>
              <a:t>11.06.2021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96377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45D-083D-4B3A-A44B-4BB09E2919E3}" type="datetime1">
              <a:rPr lang="de-CH" smtClean="0"/>
              <a:t>11.06.2021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4123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45D-083D-4B3A-A44B-4BB09E2919E3}" type="datetime1">
              <a:rPr lang="de-CH" smtClean="0"/>
              <a:t>11.06.2021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42072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45D-083D-4B3A-A44B-4BB09E2919E3}" type="datetime1">
              <a:rPr lang="de-CH" smtClean="0"/>
              <a:t>11.06.2021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4458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945D-083D-4B3A-A44B-4BB09E2919E3}" type="datetime1">
              <a:rPr lang="de-CH" smtClean="0"/>
              <a:t>11.06.2021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1581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8577-23EC-48FA-BBBA-E2F69DE34518}" type="datetime1">
              <a:rPr lang="de-CH" smtClean="0"/>
              <a:t>11.06.2021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964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B9E0-9011-42B5-ABEA-D4254C915E3F}" type="datetime1">
              <a:rPr lang="de-CH" smtClean="0"/>
              <a:t>11.06.2021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31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63DC-8041-4442-9AB3-56887B128C53}" type="datetime1">
              <a:rPr lang="de-CH" smtClean="0"/>
              <a:t>11.06.2021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360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FB32-089F-43EE-91EA-ADB7A7F03F55}" type="datetime1">
              <a:rPr lang="de-CH" smtClean="0"/>
              <a:t>11.06.2021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3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FA79-A5BA-4A28-8F36-52449134AA23}" type="datetime1">
              <a:rPr lang="de-CH" smtClean="0"/>
              <a:t>11.06.2021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516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B344-A54A-495E-A0E6-514EAA424CD2}" type="datetime1">
              <a:rPr lang="de-CH" smtClean="0"/>
              <a:t>11.06.2021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43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C946-8057-4A61-B86C-E8C92D6BD041}" type="datetime1">
              <a:rPr lang="de-CH" smtClean="0"/>
              <a:t>11.06.2021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971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E641-55B4-4E27-A05A-B176F5072BA9}" type="datetime1">
              <a:rPr lang="de-CH" smtClean="0"/>
              <a:t>11.06.2021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397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A771-152B-4461-AA12-2160691807A1}" type="datetime1">
              <a:rPr lang="de-CH" smtClean="0"/>
              <a:t>11.06.2021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92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31C0-35D5-4D38-8982-F9607849254F}" type="datetime1">
              <a:rPr lang="de-CH" smtClean="0"/>
              <a:t>11.06.2021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665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65945D-083D-4B3A-A44B-4BB09E2919E3}" type="datetime1">
              <a:rPr lang="de-CH" smtClean="0"/>
              <a:t>11.06.2021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A6DBF0-4870-4FE2-992F-04127985746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7604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EscapeJail</a:t>
            </a:r>
            <a:endParaRPr lang="de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Neal Crausaz, David Vieira, Gabriel </a:t>
            </a:r>
            <a:r>
              <a:rPr lang="fr-CH" dirty="0" err="1" smtClean="0"/>
              <a:t>Bonetti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0709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800" dirty="0" err="1" smtClean="0"/>
              <a:t>Scrum</a:t>
            </a:r>
            <a:endParaRPr lang="de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CH" dirty="0">
                <a:effectLst/>
              </a:rPr>
              <a:t>Ce qui a bien </a:t>
            </a:r>
            <a:r>
              <a:rPr lang="fr-CH" dirty="0" smtClean="0">
                <a:effectLst/>
              </a:rPr>
              <a:t>marché</a:t>
            </a:r>
          </a:p>
          <a:p>
            <a:pPr>
              <a:lnSpc>
                <a:spcPct val="300000"/>
              </a:lnSpc>
            </a:pPr>
            <a:r>
              <a:rPr lang="fr-CH" dirty="0">
                <a:effectLst/>
              </a:rPr>
              <a:t>Ce qui a moins bien </a:t>
            </a:r>
            <a:r>
              <a:rPr lang="fr-CH" dirty="0" smtClean="0">
                <a:effectLst/>
              </a:rPr>
              <a:t>marché</a:t>
            </a:r>
          </a:p>
          <a:p>
            <a:pPr>
              <a:lnSpc>
                <a:spcPct val="300000"/>
              </a:lnSpc>
            </a:pPr>
            <a:r>
              <a:rPr lang="fr-CH" dirty="0">
                <a:effectLst/>
              </a:rPr>
              <a:t>Ce que la </a:t>
            </a:r>
            <a:r>
              <a:rPr lang="fr-CH" dirty="0" smtClean="0">
                <a:effectLst/>
              </a:rPr>
              <a:t>méthodologie </a:t>
            </a:r>
            <a:r>
              <a:rPr lang="fr-CH" dirty="0" err="1">
                <a:effectLst/>
              </a:rPr>
              <a:t>Scrum</a:t>
            </a:r>
            <a:r>
              <a:rPr lang="fr-CH" dirty="0">
                <a:effectLst/>
              </a:rPr>
              <a:t> vous à </a:t>
            </a:r>
            <a:r>
              <a:rPr lang="fr-CH" dirty="0" smtClean="0">
                <a:effectLst/>
              </a:rPr>
              <a:t>apporté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92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800" dirty="0" smtClean="0"/>
              <a:t>Questions</a:t>
            </a:r>
            <a:endParaRPr lang="de-CH" sz="48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53" y="1990754"/>
            <a:ext cx="3892521" cy="389252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00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800" dirty="0" smtClean="0"/>
              <a:t>Sommaire</a:t>
            </a:r>
            <a:endParaRPr lang="de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fontScale="85000" lnSpcReduction="20000"/>
          </a:bodyPr>
          <a:lstStyle/>
          <a:p>
            <a:r>
              <a:rPr lang="fr-CH" sz="3000" dirty="0" smtClean="0"/>
              <a:t>Notre projet </a:t>
            </a:r>
          </a:p>
          <a:p>
            <a:r>
              <a:rPr lang="fr-CH" sz="3000" dirty="0" smtClean="0"/>
              <a:t>Outils</a:t>
            </a:r>
          </a:p>
          <a:p>
            <a:r>
              <a:rPr lang="fr-CH" sz="3000" dirty="0" smtClean="0"/>
              <a:t>Spécificité</a:t>
            </a:r>
            <a:endParaRPr lang="fr-CH" sz="3000" dirty="0"/>
          </a:p>
          <a:p>
            <a:r>
              <a:rPr lang="fr-CH" sz="3000" dirty="0" smtClean="0"/>
              <a:t>Problème</a:t>
            </a:r>
          </a:p>
          <a:p>
            <a:r>
              <a:rPr lang="fr-CH" sz="3000" dirty="0" smtClean="0"/>
              <a:t>Ce qu’on a appris</a:t>
            </a:r>
          </a:p>
          <a:p>
            <a:r>
              <a:rPr lang="de-CH" sz="3000" dirty="0" err="1" smtClean="0"/>
              <a:t>Cahier</a:t>
            </a:r>
            <a:r>
              <a:rPr lang="de-CH" sz="3000" dirty="0" smtClean="0"/>
              <a:t> </a:t>
            </a:r>
            <a:r>
              <a:rPr lang="de-CH" sz="3000" dirty="0"/>
              <a:t>des </a:t>
            </a:r>
            <a:r>
              <a:rPr lang="de-CH" sz="3000" dirty="0" err="1" smtClean="0"/>
              <a:t>charges</a:t>
            </a:r>
            <a:endParaRPr lang="de-CH" sz="3000" dirty="0" smtClean="0"/>
          </a:p>
          <a:p>
            <a:r>
              <a:rPr lang="fr-CH" sz="3000" dirty="0"/>
              <a:t>Démo</a:t>
            </a:r>
            <a:endParaRPr lang="de-CH" sz="3000" dirty="0"/>
          </a:p>
          <a:p>
            <a:r>
              <a:rPr lang="fr-CH" sz="3000" dirty="0" err="1" smtClean="0"/>
              <a:t>Scrum</a:t>
            </a:r>
            <a:endParaRPr lang="de-CH" sz="3000" dirty="0" smtClean="0"/>
          </a:p>
          <a:p>
            <a:r>
              <a:rPr lang="fr-CH" sz="3000" dirty="0" smtClean="0"/>
              <a:t>Questions</a:t>
            </a:r>
            <a:endParaRPr lang="fr-CH" sz="3000" dirty="0" smtClean="0"/>
          </a:p>
          <a:p>
            <a:pPr marL="0" indent="0">
              <a:buNone/>
            </a:pP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33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800" dirty="0" smtClean="0"/>
              <a:t>Notre projet</a:t>
            </a:r>
            <a:endParaRPr lang="de-CH" sz="48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099555"/>
            <a:ext cx="3190875" cy="142875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3</a:t>
            </a:fld>
            <a:endParaRPr lang="de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63" y="2099555"/>
            <a:ext cx="4651802" cy="38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2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800" dirty="0" smtClean="0"/>
              <a:t>Outils</a:t>
            </a:r>
            <a:endParaRPr lang="de-CH" sz="48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763862"/>
            <a:ext cx="4995815" cy="180813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4</a:t>
            </a:fld>
            <a:endParaRPr lang="de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352835"/>
            <a:ext cx="4634633" cy="46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4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800" dirty="0" smtClean="0"/>
              <a:t>Spécificité</a:t>
            </a:r>
            <a:endParaRPr lang="de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CH" dirty="0" smtClean="0"/>
              <a:t>Timer</a:t>
            </a:r>
          </a:p>
          <a:p>
            <a:pPr>
              <a:lnSpc>
                <a:spcPct val="300000"/>
              </a:lnSpc>
            </a:pPr>
            <a:r>
              <a:rPr lang="fr-CH" dirty="0" smtClean="0"/>
              <a:t>Changement de scène</a:t>
            </a:r>
          </a:p>
          <a:p>
            <a:pPr>
              <a:lnSpc>
                <a:spcPct val="300000"/>
              </a:lnSpc>
            </a:pPr>
            <a:r>
              <a:rPr lang="fr-CH" dirty="0" smtClean="0"/>
              <a:t>Affichage de bulle de texte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5</a:t>
            </a:fld>
            <a:endParaRPr lang="de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51" y="2306851"/>
            <a:ext cx="3367022" cy="22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2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800" dirty="0" smtClean="0"/>
              <a:t>Problème</a:t>
            </a:r>
            <a:endParaRPr lang="de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Problème d’affichage pour le </a:t>
            </a:r>
            <a:r>
              <a:rPr lang="fr-CH" dirty="0"/>
              <a:t>T</a:t>
            </a:r>
            <a:r>
              <a:rPr lang="fr-CH" dirty="0" smtClean="0"/>
              <a:t>imer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Récupérer des variables depuis un autre fichier</a:t>
            </a:r>
            <a:endParaRPr lang="fr-CH" dirty="0"/>
          </a:p>
          <a:p>
            <a:pPr>
              <a:lnSpc>
                <a:spcPct val="200000"/>
              </a:lnSpc>
            </a:pPr>
            <a:r>
              <a:rPr lang="fr-CH" dirty="0" smtClean="0"/>
              <a:t>Nommage de dossier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Manque de connaissance</a:t>
            </a:r>
            <a:endParaRPr lang="de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6</a:t>
            </a:fld>
            <a:endParaRPr lang="de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750" y="1837113"/>
            <a:ext cx="4881371" cy="32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65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487815"/>
            <a:ext cx="10353762" cy="970450"/>
          </a:xfrm>
        </p:spPr>
        <p:txBody>
          <a:bodyPr>
            <a:normAutofit/>
          </a:bodyPr>
          <a:lstStyle/>
          <a:p>
            <a:r>
              <a:rPr lang="fr-CH" sz="5300" dirty="0" smtClean="0"/>
              <a:t>Ce </a:t>
            </a:r>
            <a:r>
              <a:rPr lang="fr-CH" sz="4800" dirty="0" smtClean="0"/>
              <a:t>qu’on</a:t>
            </a:r>
            <a:r>
              <a:rPr lang="fr-CH" sz="5300" dirty="0" smtClean="0"/>
              <a:t> a </a:t>
            </a:r>
            <a:r>
              <a:rPr lang="fr-CH" sz="5300" dirty="0" smtClean="0"/>
              <a:t>appris</a:t>
            </a:r>
            <a:endParaRPr lang="de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err="1" smtClean="0"/>
              <a:t>Unitiy</a:t>
            </a:r>
            <a:r>
              <a:rPr lang="fr-CH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Utiliser des boutons sur </a:t>
            </a:r>
            <a:r>
              <a:rPr lang="fr-CH" dirty="0" err="1" smtClean="0"/>
              <a:t>unity</a:t>
            </a:r>
            <a:endParaRPr lang="fr-CH" dirty="0" smtClean="0"/>
          </a:p>
          <a:p>
            <a:pPr>
              <a:lnSpc>
                <a:spcPct val="200000"/>
              </a:lnSpc>
            </a:pPr>
            <a:r>
              <a:rPr lang="fr-CH" dirty="0" smtClean="0"/>
              <a:t>Afficher un texte net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Utiliser </a:t>
            </a:r>
            <a:r>
              <a:rPr lang="fr-CH" dirty="0" err="1" smtClean="0"/>
              <a:t>GitKraken</a:t>
            </a:r>
            <a:endParaRPr lang="de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7</a:t>
            </a:fld>
            <a:endParaRPr lang="de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46" y="1594980"/>
            <a:ext cx="3365117" cy="23306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8530">
            <a:off x="4312917" y="4202729"/>
            <a:ext cx="2143952" cy="214113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91394">
            <a:off x="7320684" y="4421237"/>
            <a:ext cx="3099413" cy="11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4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484909"/>
            <a:ext cx="10353762" cy="970450"/>
          </a:xfrm>
        </p:spPr>
        <p:txBody>
          <a:bodyPr>
            <a:normAutofit/>
          </a:bodyPr>
          <a:lstStyle/>
          <a:p>
            <a:r>
              <a:rPr lang="de-CH" sz="4800" dirty="0" err="1"/>
              <a:t>C</a:t>
            </a:r>
            <a:r>
              <a:rPr lang="de-CH" sz="4800" dirty="0" err="1" smtClean="0"/>
              <a:t>ahier</a:t>
            </a:r>
            <a:r>
              <a:rPr lang="de-CH" sz="4800" dirty="0" smtClean="0"/>
              <a:t> </a:t>
            </a:r>
            <a:r>
              <a:rPr lang="de-CH" sz="4800" dirty="0" smtClean="0"/>
              <a:t>des charges</a:t>
            </a:r>
            <a:endParaRPr lang="de-CH" sz="48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" y="1580050"/>
            <a:ext cx="11812385" cy="500683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042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976" y="2779221"/>
            <a:ext cx="10353762" cy="970450"/>
          </a:xfrm>
        </p:spPr>
        <p:txBody>
          <a:bodyPr>
            <a:noAutofit/>
          </a:bodyPr>
          <a:lstStyle/>
          <a:p>
            <a:r>
              <a:rPr lang="fr-CH" sz="8000" dirty="0" smtClean="0"/>
              <a:t>Démo</a:t>
            </a:r>
            <a:endParaRPr lang="de-CH" sz="8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DBF0-4870-4FE2-992F-04127985746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952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0</TotalTime>
  <Words>109</Words>
  <Application>Microsoft Office PowerPoint</Application>
  <PresentationFormat>Grand écran</PresentationFormat>
  <Paragraphs>46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Calisto MT</vt:lpstr>
      <vt:lpstr>Trebuchet MS</vt:lpstr>
      <vt:lpstr>Wingdings 2</vt:lpstr>
      <vt:lpstr>Ardoise</vt:lpstr>
      <vt:lpstr>EscapeJail</vt:lpstr>
      <vt:lpstr>Sommaire</vt:lpstr>
      <vt:lpstr>Notre projet</vt:lpstr>
      <vt:lpstr>Outils</vt:lpstr>
      <vt:lpstr>Spécificité</vt:lpstr>
      <vt:lpstr>Problème</vt:lpstr>
      <vt:lpstr>Ce qu’on a appris</vt:lpstr>
      <vt:lpstr>Cahier des charges</vt:lpstr>
      <vt:lpstr>Démo</vt:lpstr>
      <vt:lpstr>Scrum</vt:lpstr>
      <vt:lpstr>Questions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EscapeJail</dc:title>
  <dc:creator>Neal Crausaz</dc:creator>
  <cp:lastModifiedBy>Neal Crausaz</cp:lastModifiedBy>
  <cp:revision>11</cp:revision>
  <dcterms:created xsi:type="dcterms:W3CDTF">2021-06-04T08:15:38Z</dcterms:created>
  <dcterms:modified xsi:type="dcterms:W3CDTF">2021-06-11T06:37:57Z</dcterms:modified>
</cp:coreProperties>
</file>